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258" r:id="rId3"/>
    <p:sldId id="303" r:id="rId4"/>
    <p:sldId id="259" r:id="rId5"/>
    <p:sldId id="308" r:id="rId6"/>
    <p:sldId id="309" r:id="rId7"/>
    <p:sldId id="306" r:id="rId8"/>
    <p:sldId id="301" r:id="rId9"/>
    <p:sldId id="302" r:id="rId10"/>
    <p:sldId id="291" r:id="rId11"/>
    <p:sldId id="262" r:id="rId12"/>
    <p:sldId id="263" r:id="rId13"/>
    <p:sldId id="307" r:id="rId14"/>
    <p:sldId id="264" r:id="rId15"/>
    <p:sldId id="270" r:id="rId16"/>
    <p:sldId id="296" r:id="rId17"/>
    <p:sldId id="265" r:id="rId18"/>
    <p:sldId id="267" r:id="rId19"/>
    <p:sldId id="268" r:id="rId20"/>
    <p:sldId id="269" r:id="rId21"/>
    <p:sldId id="274" r:id="rId22"/>
    <p:sldId id="275" r:id="rId23"/>
    <p:sldId id="276" r:id="rId24"/>
    <p:sldId id="279" r:id="rId25"/>
    <p:sldId id="278" r:id="rId26"/>
    <p:sldId id="317" r:id="rId27"/>
    <p:sldId id="283" r:id="rId28"/>
    <p:sldId id="284" r:id="rId29"/>
    <p:sldId id="297" r:id="rId30"/>
    <p:sldId id="314" r:id="rId31"/>
    <p:sldId id="310" r:id="rId32"/>
    <p:sldId id="316" r:id="rId33"/>
    <p:sldId id="286" r:id="rId34"/>
    <p:sldId id="298" r:id="rId35"/>
    <p:sldId id="299" r:id="rId36"/>
    <p:sldId id="31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1" autoAdjust="0"/>
    <p:restoredTop sz="92418" autoAdjust="0"/>
  </p:normalViewPr>
  <p:slideViewPr>
    <p:cSldViewPr>
      <p:cViewPr varScale="1">
        <p:scale>
          <a:sx n="85" d="100"/>
          <a:sy n="85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esioji jungtis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Antraštė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9" name="Paantraštė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 smtClean="0"/>
              <a:t>Spustelėkite ruošinio paantraštės stiliui keisti</a:t>
            </a:r>
            <a:endParaRPr kumimoji="0" lang="en-US"/>
          </a:p>
        </p:txBody>
      </p:sp>
      <p:sp>
        <p:nvSpPr>
          <p:cNvPr id="16" name="Datos vietos rezervavimo ženklas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E127-04DA-4296-9907-F78086D70A8C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2" name="Poraštės vietos rezervavimo ženklas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kaidrės numerio vietos rezervavimo ženklas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4C97CC-86B6-4454-8B60-2921DF35D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E127-04DA-4296-9907-F78086D70A8C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97CC-86B6-4454-8B60-2921DF35D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E127-04DA-4296-9907-F78086D70A8C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97CC-86B6-4454-8B60-2921DF35D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ntraštė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27" name="Turinio vietos rezervavimo ženklas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25" name="Datos vietos rezervavimo ženklas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E127-04DA-4296-9907-F78086D70A8C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19" name="Poraštės vietos rezervavimo ženklas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kaidrės numerio vietos rezervavimo ženklas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4C97CC-86B6-4454-8B60-2921DF35D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esioji jungtis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ksto vietos rezervavimo ženklas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19" name="Datos vietos rezervavimo ženklas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E127-04DA-4296-9907-F78086D70A8C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11" name="Poraštės vietos rezervavimo ženklas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kaidrės numerio vietos rezervavimo ženklas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97CC-86B6-4454-8B60-2921DF35D4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Antraštė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ntraštė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4" name="Turinio vietos rezervavimo ženklas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3" name="Turinio vietos rezervavimo ženklas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21" name="Datos vietos rezervavimo ženklas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E127-04DA-4296-9907-F78086D70A8C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10" name="Poraštės vietos rezervavimo ženklas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kaidrės numerio vietos rezervavimo ženklas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97CC-86B6-4454-8B60-2921DF35D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ntraštė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3" name="Teksto vietos rezervavimo ženklas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25" name="Teksto vietos rezervavimo ženklas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28" name="Turinio vietos rezervavimo ženklas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0" name="Datos vietos rezervavimo ženklas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E127-04DA-4296-9907-F78086D70A8C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14C97CC-86B6-4454-8B60-2921DF35D4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esioji jungtis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ntraštė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2" name="Datos vietos rezervavimo ženklas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E127-04DA-4296-9907-F78086D70A8C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21" name="Poraštės vietos rezervavimo ženklas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97CC-86B6-4454-8B60-2921DF35D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E127-04DA-4296-9907-F78086D70A8C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24" name="Poraštės vietos rezervavimo ženklas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97CC-86B6-4454-8B60-2921DF35D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esioji jungtis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Antraštė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26" name="Teksto vietos rezervavimo ženklas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14" name="Turinio vietos rezervavimo ženklas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25" name="Datos vietos rezervavimo ženklas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E127-04DA-4296-9907-F78086D70A8C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29" name="Poraštės vietos rezervavimo ženklas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97CC-86B6-4454-8B60-2921DF35D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veikslėlio vietos rezervavimo ženklas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t-LT" smtClean="0"/>
              <a:t>Spustelėkite piktogramą, jei norite įtraukti paveikslėlį</a:t>
            </a:r>
            <a:endParaRPr kumimoji="0" lang="en-US" dirty="0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E127-04DA-4296-9907-F78086D70A8C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kaidrės numerio vietos rezervavimo ženklas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97CC-86B6-4454-8B60-2921DF35D4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Antraštė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26" name="Teksto vietos rezervavimo ženklas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esioji jungtis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ksto vietos rezervavimo ženklas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1" name="Datos vietos rezervavimo ženklas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77E127-04DA-4296-9907-F78086D70A8C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28" name="Poraštės vietos rezervavimo ženklas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4C97CC-86B6-4454-8B60-2921DF35D4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avadinimo vietos rezervavimo ženkla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9" name="Tiesioji jungtis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esioji jungtis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ed.host56.com/zaidimai/1250849862_pic_id146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640960" cy="4896544"/>
          </a:xfrm>
          <a:prstGeom prst="rect">
            <a:avLst/>
          </a:prstGeom>
          <a:noFill/>
        </p:spPr>
      </p:pic>
      <p:sp>
        <p:nvSpPr>
          <p:cNvPr id="4" name="Stačiakampis 3"/>
          <p:cNvSpPr/>
          <p:nvPr/>
        </p:nvSpPr>
        <p:spPr>
          <a:xfrm>
            <a:off x="539552" y="332657"/>
            <a:ext cx="82809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None/>
            </a:pPr>
            <a:r>
              <a:rPr lang="lt-LT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LITERATŪRINIAI</a:t>
            </a:r>
            <a:r>
              <a:rPr lang="lt-LT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</a:t>
            </a:r>
          </a:p>
          <a:p>
            <a:pPr lvl="1" algn="ctr">
              <a:buNone/>
            </a:pPr>
            <a:endParaRPr lang="lt-LT" sz="1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 lvl="1" algn="ctr">
              <a:buNone/>
            </a:pPr>
            <a:r>
              <a:rPr lang="lt-LT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SUSITIKIMAI  </a:t>
            </a:r>
          </a:p>
          <a:p>
            <a:pPr lvl="1" algn="ctr">
              <a:buNone/>
            </a:pPr>
            <a:endParaRPr lang="lt-LT" sz="1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 lvl="1" algn="ctr">
              <a:buNone/>
            </a:pPr>
            <a:r>
              <a:rPr lang="lt-LT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ŽURNALO</a:t>
            </a:r>
            <a:r>
              <a:rPr lang="lt-LT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lt-LT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lt-LT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“</a:t>
            </a:r>
            <a:r>
              <a:rPr lang="lt-LT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PRIE NEMUNĖLIO” </a:t>
            </a:r>
          </a:p>
          <a:p>
            <a:pPr lvl="1" algn="ctr">
              <a:buNone/>
            </a:pPr>
            <a:endParaRPr lang="lt-LT" sz="1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 lvl="1" algn="ctr">
              <a:buNone/>
            </a:pPr>
            <a:r>
              <a:rPr lang="lt-LT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PUSLAPIUOSE</a:t>
            </a:r>
          </a:p>
          <a:p>
            <a:pPr lvl="1" algn="ctr">
              <a:buNone/>
            </a:pPr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endParaRPr lang="lt-LT" sz="5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79512" y="5406442"/>
            <a:ext cx="87849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Daiva </a:t>
            </a:r>
            <a:r>
              <a:rPr kumimoji="0" lang="lt-LT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Vilkickienė</a:t>
            </a:r>
            <a:r>
              <a:rPr kumimoji="0" lang="lt-L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lt-LT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Rokiškio rajono savivaldybės Juozo Keliuočio viešosios bibliotekos direktorės pavaduotoja</a:t>
            </a:r>
            <a:endParaRPr kumimoji="0" lang="lt-L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>
            <a:normAutofit/>
          </a:bodyPr>
          <a:lstStyle/>
          <a:p>
            <a:pPr algn="ctr"/>
            <a:r>
              <a:rPr lang="lt-LT" sz="4400" b="1" dirty="0" smtClean="0">
                <a:latin typeface="Arial Black" pitchFamily="34" charset="0"/>
              </a:rPr>
              <a:t>ELENA  MEZGINAITĖ </a:t>
            </a:r>
            <a:endParaRPr lang="en-US" sz="4400" dirty="0">
              <a:latin typeface="Arial Black" pitchFamily="34" charset="0"/>
            </a:endParaRPr>
          </a:p>
        </p:txBody>
      </p:sp>
      <p:pic>
        <p:nvPicPr>
          <p:cNvPr id="32769" name="Picture 1" descr="C:\Documents and Settings\XP\Desktop\skenuotas_dokumentas20121010_00000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214265"/>
            <a:ext cx="8280919" cy="4951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 fontScale="90000"/>
          </a:bodyPr>
          <a:lstStyle/>
          <a:p>
            <a:pPr algn="ctr"/>
            <a:r>
              <a:rPr lang="lt-LT" sz="3100" b="1" dirty="0" smtClean="0">
                <a:latin typeface="Arial Black" pitchFamily="34" charset="0"/>
              </a:rPr>
              <a:t/>
            </a:r>
            <a:br>
              <a:rPr lang="lt-LT" sz="3100" b="1" dirty="0" smtClean="0">
                <a:latin typeface="Arial Black" pitchFamily="34" charset="0"/>
              </a:rPr>
            </a:br>
            <a:r>
              <a:rPr lang="lt-LT" sz="3100" b="1" dirty="0" smtClean="0">
                <a:latin typeface="Arial Black" pitchFamily="34" charset="0"/>
              </a:rPr>
              <a:t> </a:t>
            </a:r>
            <a:r>
              <a:rPr lang="lt-LT" b="1" dirty="0" smtClean="0">
                <a:latin typeface="Arial Black" pitchFamily="34" charset="0"/>
              </a:rPr>
              <a:t>Elenos Mezginaitės atminimui</a:t>
            </a:r>
            <a:r>
              <a:rPr lang="en-US" b="1" dirty="0" smtClean="0">
                <a:latin typeface="Arial Black" pitchFamily="34" charset="0"/>
              </a:rPr>
              <a:t/>
            </a:r>
            <a:br>
              <a:rPr lang="en-US" b="1" dirty="0" smtClean="0">
                <a:latin typeface="Arial Black" pitchFamily="34" charset="0"/>
              </a:rPr>
            </a:br>
            <a:endParaRPr lang="en-US" dirty="0">
              <a:latin typeface="Arial Black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3744416" cy="51278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lt-LT" sz="2400" b="1" dirty="0" smtClean="0">
                <a:latin typeface="Arial Black" pitchFamily="34" charset="0"/>
                <a:cs typeface="Arial" pitchFamily="34" charset="0"/>
              </a:rPr>
              <a:t>Poeto Valdemaro Kukulo</a:t>
            </a:r>
            <a:r>
              <a:rPr lang="lt-LT" sz="2400" b="1" dirty="0" smtClean="0"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lt-LT" sz="2400" b="1" dirty="0" smtClean="0">
                <a:latin typeface="Arial Narrow" pitchFamily="34" charset="0"/>
              </a:rPr>
              <a:t>laiškas Elenos Mezginaitės knygos </a:t>
            </a:r>
          </a:p>
          <a:p>
            <a:pPr>
              <a:buNone/>
            </a:pPr>
            <a:r>
              <a:rPr lang="lt-LT" sz="2400" b="1" dirty="0" smtClean="0">
                <a:latin typeface="Arial Narrow" pitchFamily="34" charset="0"/>
              </a:rPr>
              <a:t>„Mano senas drauge“ pristatymui viešojoje bibliotekoje</a:t>
            </a:r>
          </a:p>
          <a:p>
            <a:pPr>
              <a:buNone/>
            </a:pPr>
            <a:endParaRPr lang="en-US" sz="2400" b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lt-LT" sz="2400" b="1" dirty="0" smtClean="0">
                <a:latin typeface="Arial Black" pitchFamily="34" charset="0"/>
                <a:cs typeface="Arial" pitchFamily="34" charset="0"/>
              </a:rPr>
              <a:t>Bronius Ribokas. </a:t>
            </a:r>
          </a:p>
          <a:p>
            <a:pPr>
              <a:buNone/>
            </a:pPr>
            <a:r>
              <a:rPr lang="lt-LT" sz="2400" b="1" dirty="0" smtClean="0">
                <a:latin typeface="Arial Narrow" pitchFamily="34" charset="0"/>
              </a:rPr>
              <a:t>Ne apie didvyrius daina“</a:t>
            </a:r>
          </a:p>
          <a:p>
            <a:pPr>
              <a:buNone/>
            </a:pPr>
            <a:r>
              <a:rPr lang="lt-LT" sz="2400" b="1" dirty="0" smtClean="0">
                <a:latin typeface="Arial Narrow" pitchFamily="34" charset="0"/>
              </a:rPr>
              <a:t>(keletas štrichų Elenos Mezginaitės portretui)</a:t>
            </a:r>
          </a:p>
          <a:p>
            <a:pPr>
              <a:buNone/>
            </a:pPr>
            <a:endParaRPr lang="en-US" sz="2400" b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lt-LT" sz="2400" b="1" dirty="0" smtClean="0">
                <a:latin typeface="Arial Black" pitchFamily="34" charset="0"/>
                <a:cs typeface="Arial" pitchFamily="34" charset="0"/>
              </a:rPr>
              <a:t>Jonas Strielkūnas. </a:t>
            </a:r>
          </a:p>
          <a:p>
            <a:pPr>
              <a:buNone/>
            </a:pPr>
            <a:r>
              <a:rPr lang="lt-LT" sz="2400" b="1" dirty="0" err="1" smtClean="0">
                <a:latin typeface="Arial Narrow" pitchFamily="34" charset="0"/>
              </a:rPr>
              <a:t>Requiem</a:t>
            </a:r>
            <a:r>
              <a:rPr lang="lt-LT" sz="2400" b="1" dirty="0" smtClean="0">
                <a:latin typeface="Arial Narrow" pitchFamily="34" charset="0"/>
              </a:rPr>
              <a:t> Elenai</a:t>
            </a:r>
          </a:p>
          <a:p>
            <a:pPr>
              <a:buNone/>
            </a:pPr>
            <a:endParaRPr lang="en-US" sz="2400" b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lt-LT" sz="2400" b="1" dirty="0" smtClean="0">
                <a:latin typeface="Arial Black" pitchFamily="34" charset="0"/>
                <a:cs typeface="Arial" pitchFamily="34" charset="0"/>
              </a:rPr>
              <a:t>Justas </a:t>
            </a:r>
            <a:r>
              <a:rPr lang="lt-LT" sz="2400" b="1" dirty="0" err="1" smtClean="0">
                <a:latin typeface="Arial Black" pitchFamily="34" charset="0"/>
                <a:cs typeface="Arial" pitchFamily="34" charset="0"/>
              </a:rPr>
              <a:t>Jasėnas</a:t>
            </a:r>
            <a:r>
              <a:rPr lang="lt-LT" sz="2400" b="1" dirty="0" smtClean="0">
                <a:latin typeface="Arial Black" pitchFamily="34" charset="0"/>
                <a:cs typeface="Arial" pitchFamily="34" charset="0"/>
              </a:rPr>
              <a:t>.</a:t>
            </a:r>
            <a:r>
              <a:rPr lang="lt-LT" sz="2400" b="1" dirty="0" smtClean="0"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lt-LT" sz="2400" b="1" dirty="0" smtClean="0">
                <a:latin typeface="Arial Narrow" pitchFamily="34" charset="0"/>
              </a:rPr>
              <a:t>Elena, kurios tebelaukiam...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7" name="Turinio vietos rezervavimo ženklas 6"/>
          <p:cNvSpPr>
            <a:spLocks noGrp="1"/>
          </p:cNvSpPr>
          <p:nvPr>
            <p:ph sz="half" idx="2"/>
          </p:nvPr>
        </p:nvSpPr>
        <p:spPr>
          <a:xfrm>
            <a:off x="4067944" y="1124744"/>
            <a:ext cx="4923656" cy="519985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...Dabar tavo  žemė tavęs nebepaliks jau</a:t>
            </a:r>
          </a:p>
          <a:p>
            <a:pPr>
              <a:buNone/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	 ir tu jos nebepaliksi,</a:t>
            </a:r>
          </a:p>
          <a:p>
            <a:pPr>
              <a:buNone/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Nei Kupiškio smėlio, nei Panevėžio akmenų</a:t>
            </a:r>
          </a:p>
          <a:p>
            <a:pPr>
              <a:buNone/>
            </a:pPr>
            <a:endParaRPr lang="lt-LT" sz="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Tik jausi, kaip vasarų vieškeliams tylint,</a:t>
            </a:r>
          </a:p>
          <a:p>
            <a:pPr>
              <a:buNone/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		lyg laibos žvakelės sublyksi</a:t>
            </a:r>
          </a:p>
          <a:p>
            <a:pPr>
              <a:buNone/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Linai mėlynieji iš tavo dainų ir dienų....</a:t>
            </a:r>
          </a:p>
          <a:p>
            <a:pPr>
              <a:buNone/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(Jonas Strielkūnas)</a:t>
            </a:r>
          </a:p>
          <a:p>
            <a:pPr>
              <a:buNone/>
            </a:pPr>
            <a:endParaRPr lang="lt-LT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Nebepaliks Tavęs ir gimtoji Rokiškio</a:t>
            </a:r>
          </a:p>
          <a:p>
            <a:pPr>
              <a:buNone/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žemė... Nors nebėra gimtojo </a:t>
            </a:r>
            <a:r>
              <a:rPr lang="lt-LT" sz="2400" dirty="0" err="1" smtClean="0">
                <a:latin typeface="Arial" pitchFamily="34" charset="0"/>
                <a:cs typeface="Arial" pitchFamily="34" charset="0"/>
              </a:rPr>
              <a:t>Petriškių</a:t>
            </a:r>
            <a:r>
              <a:rPr lang="lt-LT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kaimo ir bėgant metams mažėja Tave </a:t>
            </a:r>
          </a:p>
          <a:p>
            <a:pPr>
              <a:buNone/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Pažinojusiųjų, nors Rokiškio krašte nebe </a:t>
            </a:r>
          </a:p>
          <a:p>
            <a:pPr>
              <a:buNone/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taip kaip kadaise žydi linai-baltas gimtinės</a:t>
            </a:r>
          </a:p>
          <a:p>
            <a:pPr>
              <a:buNone/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takelis kiekvieną iš mūsų palydi ir sutinka</a:t>
            </a:r>
          </a:p>
          <a:p>
            <a:pPr>
              <a:buNone/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prisiminimuose...( Daiva </a:t>
            </a:r>
            <a:r>
              <a:rPr lang="lt-LT" sz="2400" dirty="0" err="1" smtClean="0">
                <a:latin typeface="Arial" pitchFamily="34" charset="0"/>
                <a:cs typeface="Arial" pitchFamily="34" charset="0"/>
              </a:rPr>
              <a:t>Vilkickienė</a:t>
            </a:r>
            <a:r>
              <a:rPr lang="lt-LT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ttp://www.version.lt/gallery/40/swoosh_feath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395536" y="5949280"/>
            <a:ext cx="8280920" cy="90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t-LT" sz="4400" b="1" dirty="0" smtClean="0">
                <a:latin typeface="Arial Black" pitchFamily="34" charset="0"/>
              </a:rPr>
              <a:t>ALFONSAS KELIUOTIS</a:t>
            </a:r>
            <a:r>
              <a:rPr lang="en-US" sz="4400" b="1" dirty="0" smtClean="0">
                <a:latin typeface="Arial Black" pitchFamily="34" charset="0"/>
              </a:rPr>
              <a:t/>
            </a:r>
            <a:br>
              <a:rPr lang="en-US" sz="4400" b="1" dirty="0" smtClean="0">
                <a:latin typeface="Arial Black" pitchFamily="34" charset="0"/>
              </a:rPr>
            </a:br>
            <a:endParaRPr lang="en-US" sz="4400" b="1" dirty="0">
              <a:latin typeface="Arial Black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04800" y="1268760"/>
            <a:ext cx="4627240" cy="50405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lt-LT" sz="2400" b="1" dirty="0" smtClean="0">
                <a:latin typeface="Arial" pitchFamily="34" charset="0"/>
                <a:cs typeface="Arial" pitchFamily="34" charset="0"/>
              </a:rPr>
              <a:t>Literatūrologas Viktoras Alekna. </a:t>
            </a:r>
          </a:p>
          <a:p>
            <a:pPr>
              <a:buNone/>
            </a:pPr>
            <a:r>
              <a:rPr lang="lt-LT" sz="2400" b="1" dirty="0" smtClean="0">
                <a:latin typeface="Arial Narrow" pitchFamily="34" charset="0"/>
                <a:cs typeface="Arial" pitchFamily="34" charset="0"/>
              </a:rPr>
              <a:t>Alfonsas Keliuotis</a:t>
            </a:r>
            <a:endParaRPr lang="en-US" sz="2400" dirty="0" smtClean="0">
              <a:latin typeface="Arial Narrow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2400" b="1" dirty="0" smtClean="0">
                <a:latin typeface="Arial" pitchFamily="34" charset="0"/>
                <a:cs typeface="Arial" pitchFamily="34" charset="0"/>
              </a:rPr>
              <a:t>Prof. Vitas </a:t>
            </a:r>
            <a:r>
              <a:rPr lang="lt-LT" sz="2400" b="1" dirty="0" err="1" smtClean="0">
                <a:latin typeface="Arial" pitchFamily="34" charset="0"/>
                <a:cs typeface="Arial" pitchFamily="34" charset="0"/>
              </a:rPr>
              <a:t>Areška</a:t>
            </a:r>
            <a:r>
              <a:rPr lang="lt-LT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lt-LT" sz="2400" b="1" dirty="0" smtClean="0">
                <a:latin typeface="Arial Narrow" pitchFamily="34" charset="0"/>
                <a:cs typeface="Arial" pitchFamily="34" charset="0"/>
              </a:rPr>
              <a:t>Alfonso Keliuočio poetinį talentą pirmoji </a:t>
            </a:r>
          </a:p>
          <a:p>
            <a:pPr>
              <a:buNone/>
            </a:pPr>
            <a:r>
              <a:rPr lang="lt-LT" sz="2400" b="1" dirty="0" smtClean="0">
                <a:latin typeface="Arial Narrow" pitchFamily="34" charset="0"/>
                <a:cs typeface="Arial" pitchFamily="34" charset="0"/>
              </a:rPr>
              <a:t>pastebėjo Salomėja  Nėris. </a:t>
            </a:r>
            <a:endParaRPr lang="en-US" sz="2400" dirty="0" smtClean="0">
              <a:latin typeface="Arial Narrow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2400" b="1" dirty="0" smtClean="0">
                <a:latin typeface="Arial" pitchFamily="34" charset="0"/>
                <a:cs typeface="Arial" pitchFamily="34" charset="0"/>
              </a:rPr>
              <a:t>Algimantas Bučius, </a:t>
            </a:r>
            <a:r>
              <a:rPr lang="lt-LT" sz="2400" b="1" dirty="0" smtClean="0">
                <a:latin typeface="Arial Narrow" pitchFamily="34" charset="0"/>
              </a:rPr>
              <a:t>Rokiškio berniukų </a:t>
            </a:r>
          </a:p>
          <a:p>
            <a:pPr>
              <a:buNone/>
            </a:pPr>
            <a:r>
              <a:rPr lang="lt-LT" sz="2400" b="1" dirty="0" smtClean="0">
                <a:latin typeface="Arial Narrow" pitchFamily="34" charset="0"/>
              </a:rPr>
              <a:t>gimnazijos 1949 m. laidos abiturientas. </a:t>
            </a:r>
          </a:p>
          <a:p>
            <a:pPr>
              <a:buNone/>
            </a:pPr>
            <a:r>
              <a:rPr lang="lt-LT" sz="2400" b="1" dirty="0" smtClean="0">
                <a:latin typeface="Arial Narrow" pitchFamily="34" charset="0"/>
              </a:rPr>
              <a:t>Keli štrichai mokytojo portretui </a:t>
            </a:r>
          </a:p>
          <a:p>
            <a:pPr>
              <a:buNone/>
            </a:pPr>
            <a:r>
              <a:rPr lang="lt-LT" sz="800" b="1" dirty="0" smtClean="0">
                <a:latin typeface="Arial Narrow" pitchFamily="34" charset="0"/>
              </a:rPr>
              <a:t>___________________________________________________________________________________________________________</a:t>
            </a:r>
          </a:p>
          <a:p>
            <a:pPr>
              <a:buNone/>
            </a:pPr>
            <a:endParaRPr lang="lt-LT" sz="200" b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lt-LT" sz="2400" b="1" dirty="0" smtClean="0">
                <a:latin typeface="Arial" pitchFamily="34" charset="0"/>
                <a:cs typeface="Arial" pitchFamily="34" charset="0"/>
              </a:rPr>
              <a:t>Alfonso Keliuotis.  </a:t>
            </a:r>
            <a:r>
              <a:rPr lang="lt-LT" sz="2400" b="1" dirty="0" smtClean="0">
                <a:latin typeface="Arial Narrow" pitchFamily="34" charset="0"/>
              </a:rPr>
              <a:t>Mano autobiografija  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lt-LT" sz="2400" b="1" dirty="0" smtClean="0">
                <a:latin typeface="Arial" pitchFamily="34" charset="0"/>
                <a:cs typeface="Arial" pitchFamily="34" charset="0"/>
              </a:rPr>
              <a:t>Alfonsas Keliuotis. </a:t>
            </a:r>
          </a:p>
          <a:p>
            <a:pPr>
              <a:buNone/>
            </a:pPr>
            <a:r>
              <a:rPr lang="lt-LT" sz="2400" b="1" dirty="0" smtClean="0">
                <a:latin typeface="Arial Narrow" pitchFamily="34" charset="0"/>
              </a:rPr>
              <a:t>Liudo Dovydėno „Broliai Domeikos“ </a:t>
            </a:r>
          </a:p>
          <a:p>
            <a:pPr>
              <a:buNone/>
            </a:pPr>
            <a:r>
              <a:rPr lang="lt-LT" sz="2400" b="1" dirty="0" smtClean="0">
                <a:latin typeface="Arial" pitchFamily="34" charset="0"/>
                <a:cs typeface="Arial" pitchFamily="34" charset="0"/>
              </a:rPr>
              <a:t>Alfonsas Keliuotis.</a:t>
            </a:r>
          </a:p>
          <a:p>
            <a:pPr>
              <a:buNone/>
            </a:pPr>
            <a:r>
              <a:rPr lang="lt-LT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t-LT" sz="2400" b="1" dirty="0" smtClean="0">
                <a:latin typeface="Arial Narrow" pitchFamily="34" charset="0"/>
              </a:rPr>
              <a:t>Mokytojus </a:t>
            </a:r>
            <a:r>
              <a:rPr lang="lt-LT" sz="2400" b="1" dirty="0" err="1" smtClean="0">
                <a:latin typeface="Arial Narrow" pitchFamily="34" charset="0"/>
              </a:rPr>
              <a:t>Naginskus</a:t>
            </a:r>
            <a:r>
              <a:rPr lang="lt-LT" sz="2400" b="1" dirty="0" smtClean="0">
                <a:latin typeface="Arial Narrow" pitchFamily="34" charset="0"/>
              </a:rPr>
              <a:t> prisimenant...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lt-LT" sz="2400" b="1" dirty="0" smtClean="0">
                <a:latin typeface="Arial" pitchFamily="34" charset="0"/>
                <a:cs typeface="Arial" pitchFamily="34" charset="0"/>
              </a:rPr>
              <a:t>Alfonsas Keliuotis. </a:t>
            </a:r>
          </a:p>
          <a:p>
            <a:pPr>
              <a:buNone/>
            </a:pPr>
            <a:r>
              <a:rPr lang="lt-LT" sz="2400" b="1" dirty="0" smtClean="0">
                <a:latin typeface="Arial Narrow" pitchFamily="34" charset="0"/>
              </a:rPr>
              <a:t>„ Maironis ir naujoji literatūra“</a:t>
            </a:r>
          </a:p>
          <a:p>
            <a:pPr>
              <a:buNone/>
            </a:pPr>
            <a:endParaRPr lang="lt-LT" sz="700" dirty="0" smtClean="0">
              <a:latin typeface="Arial Narrow" pitchFamily="34" charset="0"/>
            </a:endParaRPr>
          </a:p>
        </p:txBody>
      </p:sp>
      <p:pic>
        <p:nvPicPr>
          <p:cNvPr id="4" name="Picture 2" descr="C:\Documents and Settings\XP\Desktop\skenuotas_dokumentas20121010_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24744"/>
            <a:ext cx="3691787" cy="5424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242864"/>
          </a:xfrm>
        </p:spPr>
        <p:txBody>
          <a:bodyPr>
            <a:normAutofit/>
          </a:bodyPr>
          <a:lstStyle/>
          <a:p>
            <a:pPr algn="ctr"/>
            <a:r>
              <a:rPr lang="lt-LT" sz="2000" dirty="0" smtClean="0">
                <a:latin typeface="Arial Black" pitchFamily="34" charset="0"/>
              </a:rPr>
              <a:t>ALFONSAS KELIUOTIS – iškili asmenybė, </a:t>
            </a:r>
            <a:br>
              <a:rPr lang="lt-LT" sz="2000" dirty="0" smtClean="0">
                <a:latin typeface="Arial Black" pitchFamily="34" charset="0"/>
              </a:rPr>
            </a:br>
            <a:r>
              <a:rPr lang="lt-LT" sz="2000" dirty="0" smtClean="0">
                <a:latin typeface="Arial Black" pitchFamily="34" charset="0"/>
              </a:rPr>
              <a:t>pasislėpusi po kukliu gimnazijos Mokytojo kostiumu</a:t>
            </a:r>
            <a:endParaRPr lang="en-US" sz="2000" b="1" dirty="0">
              <a:latin typeface="Arial Black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endParaRPr lang="lt-LT" sz="2800" b="1" dirty="0" smtClean="0">
              <a:latin typeface="Arial Narrow" pitchFamily="34" charset="0"/>
            </a:endParaRPr>
          </a:p>
          <a:p>
            <a:endParaRPr lang="en-US" sz="2800" b="1" dirty="0"/>
          </a:p>
        </p:txBody>
      </p:sp>
      <p:sp>
        <p:nvSpPr>
          <p:cNvPr id="6" name="Stačiakampis 5"/>
          <p:cNvSpPr/>
          <p:nvPr/>
        </p:nvSpPr>
        <p:spPr>
          <a:xfrm>
            <a:off x="4211960" y="1196752"/>
            <a:ext cx="43924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000" b="1" dirty="0" smtClean="0">
                <a:latin typeface="Arial Narrow" pitchFamily="34" charset="0"/>
                <a:cs typeface="Arial" pitchFamily="34" charset="0"/>
              </a:rPr>
              <a:t>Vida </a:t>
            </a:r>
            <a:r>
              <a:rPr lang="lt-LT" sz="2000" b="1" dirty="0" err="1" smtClean="0">
                <a:latin typeface="Arial Narrow" pitchFamily="34" charset="0"/>
                <a:cs typeface="Arial" pitchFamily="34" charset="0"/>
              </a:rPr>
              <a:t>Papaurėlienė</a:t>
            </a:r>
            <a:endParaRPr lang="lt-LT" sz="2000" b="1" dirty="0" smtClean="0">
              <a:latin typeface="Arial Narrow" pitchFamily="34" charset="0"/>
              <a:cs typeface="Arial" pitchFamily="34" charset="0"/>
            </a:endParaRPr>
          </a:p>
          <a:p>
            <a:r>
              <a:rPr lang="lt-LT" sz="2000" b="1" dirty="0" smtClean="0">
                <a:latin typeface="Arial Narrow" pitchFamily="34" charset="0"/>
                <a:cs typeface="Arial" pitchFamily="34" charset="0"/>
              </a:rPr>
              <a:t> Alfonsui Keliuočiui</a:t>
            </a:r>
          </a:p>
          <a:p>
            <a:endParaRPr lang="lt-LT" sz="2000" b="1" dirty="0" smtClean="0">
              <a:latin typeface="Arial Narrow" pitchFamily="34" charset="0"/>
              <a:cs typeface="Arial" pitchFamily="34" charset="0"/>
            </a:endParaRPr>
          </a:p>
          <a:p>
            <a:r>
              <a:rPr lang="lt-LT" sz="2000" b="1" dirty="0" smtClean="0">
                <a:latin typeface="Arial Narrow" pitchFamily="34" charset="0"/>
                <a:cs typeface="Arial" pitchFamily="34" charset="0"/>
              </a:rPr>
              <a:t>Apie </a:t>
            </a:r>
            <a:r>
              <a:rPr lang="lt-LT" sz="2000" b="1" dirty="0" smtClean="0">
                <a:latin typeface="Arial Narrow" pitchFamily="34" charset="0"/>
              </a:rPr>
              <a:t>žilvytį dainavai,</a:t>
            </a:r>
          </a:p>
          <a:p>
            <a:r>
              <a:rPr lang="lt-LT" sz="2000" b="1" dirty="0" smtClean="0">
                <a:latin typeface="Arial Narrow" pitchFamily="34" charset="0"/>
              </a:rPr>
              <a:t>Kurį išpjaustė bernužėlis...</a:t>
            </a:r>
          </a:p>
          <a:p>
            <a:r>
              <a:rPr lang="lt-LT" sz="2000" b="1" dirty="0" smtClean="0">
                <a:latin typeface="Arial Narrow" pitchFamily="34" charset="0"/>
              </a:rPr>
              <a:t>Bumbsėjo sode obuoliai.</a:t>
            </a:r>
          </a:p>
          <a:p>
            <a:r>
              <a:rPr lang="lt-LT" sz="2000" b="1" dirty="0" smtClean="0">
                <a:latin typeface="Arial Narrow" pitchFamily="34" charset="0"/>
              </a:rPr>
              <a:t>O atlape žydėjo gėlės.</a:t>
            </a:r>
          </a:p>
          <a:p>
            <a:endParaRPr lang="lt-LT" sz="2000" b="1" dirty="0" smtClean="0">
              <a:latin typeface="Arial Narrow" pitchFamily="34" charset="0"/>
            </a:endParaRPr>
          </a:p>
          <a:p>
            <a:r>
              <a:rPr lang="lt-LT" sz="2000" b="1" dirty="0" smtClean="0">
                <a:latin typeface="Arial Narrow" pitchFamily="34" charset="0"/>
              </a:rPr>
              <a:t>Švytėjo žiedas prie širdies.</a:t>
            </a:r>
          </a:p>
          <a:p>
            <a:r>
              <a:rPr lang="lt-LT" sz="2000" b="1" dirty="0" smtClean="0">
                <a:latin typeface="Arial Narrow" pitchFamily="34" charset="0"/>
              </a:rPr>
              <a:t>Balta gėlė Tau tiesė ranką...</a:t>
            </a:r>
          </a:p>
          <a:p>
            <a:r>
              <a:rPr lang="lt-LT" sz="2000" b="1" dirty="0" smtClean="0">
                <a:latin typeface="Arial Narrow" pitchFamily="34" charset="0"/>
              </a:rPr>
              <a:t>Kad oštų kloniai ir miškai,</a:t>
            </a:r>
          </a:p>
          <a:p>
            <a:r>
              <a:rPr lang="lt-LT" sz="2000" b="1" dirty="0" smtClean="0">
                <a:latin typeface="Arial Narrow" pitchFamily="34" charset="0"/>
              </a:rPr>
              <a:t>Vien meilės žmogui neužtenka.</a:t>
            </a:r>
          </a:p>
          <a:p>
            <a:endParaRPr lang="lt-LT" sz="2000" b="1" dirty="0" smtClean="0">
              <a:latin typeface="Arial Narrow" pitchFamily="34" charset="0"/>
            </a:endParaRPr>
          </a:p>
          <a:p>
            <a:r>
              <a:rPr lang="lt-LT" sz="2000" b="1" dirty="0" smtClean="0">
                <a:latin typeface="Arial Narrow" pitchFamily="34" charset="0"/>
              </a:rPr>
              <a:t>Užgros armonika ir vėl...</a:t>
            </a:r>
          </a:p>
          <a:p>
            <a:r>
              <a:rPr lang="lt-LT" sz="2000" b="1" dirty="0" smtClean="0">
                <a:latin typeface="Arial Narrow" pitchFamily="34" charset="0"/>
              </a:rPr>
              <a:t>Daug metų pralėkė pro šalį.</a:t>
            </a:r>
          </a:p>
          <a:p>
            <a:r>
              <a:rPr lang="lt-LT" sz="2000" b="1" dirty="0" smtClean="0">
                <a:latin typeface="Arial Narrow" pitchFamily="34" charset="0"/>
              </a:rPr>
              <a:t>Tu išėjai – raudos klevai,</a:t>
            </a:r>
          </a:p>
          <a:p>
            <a:r>
              <a:rPr lang="lt-LT" sz="2000" b="1" dirty="0" smtClean="0">
                <a:latin typeface="Arial Narrow" pitchFamily="34" charset="0"/>
              </a:rPr>
              <a:t>O mes Tavęs pamiršt negalim...</a:t>
            </a:r>
          </a:p>
        </p:txBody>
      </p:sp>
      <p:pic>
        <p:nvPicPr>
          <p:cNvPr id="63491" name="Picture 3" descr="C:\Documents and Settings\XP\Desktop\skenuotas_dokumentas20121009_00000 (2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170729"/>
            <a:ext cx="3744415" cy="5252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t-LT" b="1" dirty="0" err="1" smtClean="0">
                <a:latin typeface="Arial Black" pitchFamily="34" charset="0"/>
              </a:rPr>
              <a:t>nEPELNYTAI</a:t>
            </a:r>
            <a:r>
              <a:rPr lang="lt-LT" b="1" dirty="0" smtClean="0">
                <a:latin typeface="Arial Black" pitchFamily="34" charset="0"/>
              </a:rPr>
              <a:t>  PRIMIRŠTI...</a:t>
            </a:r>
            <a:br>
              <a:rPr lang="lt-LT" b="1" dirty="0" smtClean="0">
                <a:latin typeface="Arial Black" pitchFamily="34" charset="0"/>
              </a:rPr>
            </a:br>
            <a:endParaRPr lang="en-US" dirty="0">
              <a:latin typeface="Arial Black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t-LT" sz="2400" b="1" dirty="0" smtClean="0">
                <a:latin typeface="Arial Black" pitchFamily="34" charset="0"/>
              </a:rPr>
              <a:t>Rašytoja LIUDVIKA DIDŽIULIENĖ - ŽMONA</a:t>
            </a:r>
            <a:endParaRPr lang="lt-LT" sz="2400" dirty="0" smtClean="0">
              <a:latin typeface="Arial Black" pitchFamily="34" charset="0"/>
            </a:endParaRPr>
          </a:p>
          <a:p>
            <a:pPr>
              <a:buNone/>
            </a:pPr>
            <a:r>
              <a:rPr lang="lt-LT" sz="2400" b="1" dirty="0" smtClean="0">
                <a:latin typeface="Arial" pitchFamily="34" charset="0"/>
                <a:cs typeface="Arial" pitchFamily="34" charset="0"/>
              </a:rPr>
              <a:t>Milda Telksnytė, Vygandas </a:t>
            </a:r>
            <a:r>
              <a:rPr lang="lt-LT" sz="2400" b="1" dirty="0" err="1" smtClean="0">
                <a:latin typeface="Arial" pitchFamily="34" charset="0"/>
                <a:cs typeface="Arial" pitchFamily="34" charset="0"/>
              </a:rPr>
              <a:t>Račkaitis</a:t>
            </a:r>
            <a:r>
              <a:rPr lang="lt-LT" sz="2400" b="1" dirty="0" smtClean="0">
                <a:latin typeface="Arial" pitchFamily="34" charset="0"/>
                <a:cs typeface="Arial" pitchFamily="34" charset="0"/>
              </a:rPr>
              <a:t>. Tarsi varpo aidas</a:t>
            </a:r>
          </a:p>
          <a:p>
            <a:pPr>
              <a:buNone/>
            </a:pPr>
            <a:endParaRPr lang="lt-LT" sz="500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lt-LT" sz="2400" b="1" dirty="0" smtClean="0">
                <a:latin typeface="Arial Black" pitchFamily="34" charset="0"/>
              </a:rPr>
              <a:t>Kunigas, poetas  PRANAS SAVICKAS</a:t>
            </a:r>
            <a:endParaRPr lang="en-US" sz="2400" dirty="0" smtClean="0">
              <a:latin typeface="Arial Black" pitchFamily="34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lt-LT" sz="2400" b="1" dirty="0" smtClean="0">
                <a:latin typeface="Arial" pitchFamily="34" charset="0"/>
                <a:cs typeface="Arial" pitchFamily="34" charset="0"/>
              </a:rPr>
              <a:t>Daiva </a:t>
            </a:r>
            <a:r>
              <a:rPr lang="lt-LT" sz="2400" b="1" dirty="0" err="1" smtClean="0">
                <a:latin typeface="Arial" pitchFamily="34" charset="0"/>
                <a:cs typeface="Arial" pitchFamily="34" charset="0"/>
              </a:rPr>
              <a:t>Vilkickienė</a:t>
            </a:r>
            <a:r>
              <a:rPr lang="lt-LT" sz="2400" b="1" dirty="0" smtClean="0">
                <a:latin typeface="Arial" pitchFamily="34" charset="0"/>
                <a:cs typeface="Arial" pitchFamily="34" charset="0"/>
              </a:rPr>
              <a:t>. Poeto ir kunigo asmenybės atspindys </a:t>
            </a:r>
          </a:p>
          <a:p>
            <a:pPr marL="0">
              <a:spcBef>
                <a:spcPts val="0"/>
              </a:spcBef>
              <a:buNone/>
            </a:pPr>
            <a:r>
              <a:rPr lang="lt-LT" sz="2400" b="1" dirty="0" smtClean="0">
                <a:latin typeface="Arial" pitchFamily="34" charset="0"/>
                <a:cs typeface="Arial" pitchFamily="34" charset="0"/>
              </a:rPr>
              <a:t>tirpstančio laiko spalvose</a:t>
            </a:r>
          </a:p>
          <a:p>
            <a:pPr>
              <a:buNone/>
            </a:pPr>
            <a:r>
              <a:rPr lang="lt-LT" sz="2400" b="1" dirty="0" smtClean="0">
                <a:latin typeface="Arial Black" pitchFamily="34" charset="0"/>
              </a:rPr>
              <a:t>Pedagogas, rašytojas vertėjas </a:t>
            </a:r>
          </a:p>
          <a:p>
            <a:pPr>
              <a:buNone/>
            </a:pPr>
            <a:r>
              <a:rPr lang="lt-LT" sz="2400" b="1" dirty="0" smtClean="0">
                <a:latin typeface="Arial Black" pitchFamily="34" charset="0"/>
              </a:rPr>
              <a:t>ANTANAS  DAMBRAUSKAS</a:t>
            </a:r>
          </a:p>
          <a:p>
            <a:pPr>
              <a:buNone/>
            </a:pPr>
            <a:r>
              <a:rPr lang="lt-LT" sz="2400" b="1" dirty="0" smtClean="0">
                <a:latin typeface="Arial" pitchFamily="34" charset="0"/>
                <a:cs typeface="Arial" pitchFamily="34" charset="0"/>
              </a:rPr>
              <a:t>Aldona Žemaitytė. Antano Dambrausko lobiai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2400" b="1" dirty="0" smtClean="0">
                <a:latin typeface="Arial Black" pitchFamily="34" charset="0"/>
              </a:rPr>
              <a:t>Pedagogas, rašytojas vertėjas JUOZAS POVILONIS</a:t>
            </a:r>
          </a:p>
          <a:p>
            <a:pPr>
              <a:buNone/>
            </a:pPr>
            <a:r>
              <a:rPr lang="lt-LT" sz="2400" b="1" dirty="0" smtClean="0">
                <a:latin typeface="Arial" pitchFamily="34" charset="0"/>
                <a:cs typeface="Arial" pitchFamily="34" charset="0"/>
              </a:rPr>
              <a:t>Daiva </a:t>
            </a:r>
            <a:r>
              <a:rPr lang="lt-LT" sz="2400" b="1" dirty="0" err="1" smtClean="0">
                <a:latin typeface="Arial" pitchFamily="34" charset="0"/>
                <a:cs typeface="Arial" pitchFamily="34" charset="0"/>
              </a:rPr>
              <a:t>Vilkickienė</a:t>
            </a:r>
            <a:r>
              <a:rPr lang="lt-LT" sz="2400" b="1" dirty="0" smtClean="0">
                <a:latin typeface="Arial" pitchFamily="34" charset="0"/>
                <a:cs typeface="Arial" pitchFamily="34" charset="0"/>
              </a:rPr>
              <a:t>. Tarp dviejų krantų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://www.version.lt/gallery/40/swoosh_feath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661248"/>
            <a:ext cx="8208912" cy="834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t2.gstatic.com/images?q=tbn:ANd9GcQ7edu8kyNn2zCH5TN8J5vwNckey_wNBTC_Bp2tFLOe45NvBmeu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</p:spPr>
      </p:pic>
      <p:sp>
        <p:nvSpPr>
          <p:cNvPr id="4" name="Stačiakampis 3"/>
          <p:cNvSpPr/>
          <p:nvPr/>
        </p:nvSpPr>
        <p:spPr>
          <a:xfrm>
            <a:off x="827584" y="188640"/>
            <a:ext cx="7704856" cy="2195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lt-LT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LITERATŪRINĖ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lt-LT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IŠEIVIJA</a:t>
            </a:r>
            <a:r>
              <a:rPr lang="lt-LT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599996"/>
            <a:ext cx="842493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LIUDAS DOVYDĖNAS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t-LT" sz="24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Prof.Elena</a:t>
            </a:r>
            <a:r>
              <a:rPr lang="lt-LT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lt-LT" sz="24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Bukelienė</a:t>
            </a:r>
            <a:r>
              <a:rPr lang="lt-LT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Liudo Dovydėno sugrįžimas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240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t-LT" sz="2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ALĖ RŪTA ( Elena </a:t>
            </a:r>
            <a:r>
              <a:rPr lang="lt-LT" sz="2400" b="1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Nakaitė-Arbačiauskienė</a:t>
            </a:r>
            <a:r>
              <a:rPr lang="lt-LT" sz="2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t-LT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Prof. Vitas </a:t>
            </a:r>
            <a:r>
              <a:rPr lang="lt-LT" sz="24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Areška</a:t>
            </a:r>
            <a:r>
              <a:rPr lang="lt-LT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Tikroji Lietuva Alės Rūtos prozoje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lt-LT" sz="2400" b="1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t-LT" sz="2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PRANAS KOZULIS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t-LT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Janina </a:t>
            </a:r>
            <a:r>
              <a:rPr lang="lt-LT" sz="24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Kozulienė-Nedzelskienė.</a:t>
            </a:r>
            <a:r>
              <a:rPr lang="lt-LT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Prisiminimai apie Petrą </a:t>
            </a:r>
            <a:r>
              <a:rPr lang="lt-LT" sz="24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Kozulį</a:t>
            </a:r>
            <a:endParaRPr lang="lt-LT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t-LT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Pranas </a:t>
            </a:r>
            <a:r>
              <a:rPr lang="lt-LT" sz="24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Kozulis</a:t>
            </a:r>
            <a:r>
              <a:rPr lang="lt-LT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Audrų dukra, eilėraštis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__________________________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t-LT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Reda </a:t>
            </a:r>
            <a:r>
              <a:rPr lang="lt-LT" sz="24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Kiselytė</a:t>
            </a:r>
            <a:r>
              <a:rPr lang="lt-LT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Išeivijos kultūrinio palikimo puslapiai 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Picture 4" descr="http://www.version.lt/gallery/40/swoosh_feath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229200"/>
            <a:ext cx="8208912" cy="126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ačiakampis 4"/>
          <p:cNvSpPr/>
          <p:nvPr/>
        </p:nvSpPr>
        <p:spPr>
          <a:xfrm>
            <a:off x="971600" y="548680"/>
            <a:ext cx="7416824" cy="470898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  <a:alpha val="5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5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lt-LT" sz="60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LITERATŪRINIŲ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60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JUBILIEJINIŲ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60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KONFERENCIJŲ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60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PRANEŠIMŲ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60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TEKSTAI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50800" algn="tl" rotWithShape="0">
                  <a:schemeClr val="tx1">
                    <a:lumMod val="85000"/>
                    <a:lumOff val="15000"/>
                  </a:scheme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Picture 4" descr="http://www.version.lt/gallery/40/swoosh_feath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229200"/>
            <a:ext cx="8280920" cy="126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b="1" dirty="0" smtClean="0">
                <a:latin typeface="Arial Black" pitchFamily="34" charset="0"/>
              </a:rPr>
              <a:t>JUOZUI  TUMUI -VAIŽGANTUI –  140</a:t>
            </a:r>
            <a:r>
              <a:rPr lang="en-US" dirty="0" smtClean="0">
                <a:latin typeface="Arial Black" pitchFamily="34" charset="0"/>
              </a:rPr>
              <a:t/>
            </a:r>
            <a:br>
              <a:rPr lang="en-US" dirty="0" smtClean="0">
                <a:latin typeface="Arial Black" pitchFamily="34" charset="0"/>
              </a:rPr>
            </a:br>
            <a:endParaRPr lang="en-US" dirty="0">
              <a:latin typeface="Arial Black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lt-LT" sz="2600" dirty="0" smtClean="0">
                <a:latin typeface="Arial Black" pitchFamily="34" charset="0"/>
                <a:cs typeface="Arial" pitchFamily="34" charset="0"/>
              </a:rPr>
              <a:t>Vaižganto aktualumas šiandien</a:t>
            </a:r>
            <a:r>
              <a:rPr lang="lt-LT" sz="2600" b="1" dirty="0" smtClean="0">
                <a:latin typeface="Arial Narrow" pitchFamily="34" charset="0"/>
              </a:rPr>
              <a:t>,</a:t>
            </a:r>
          </a:p>
          <a:p>
            <a:pPr marL="0">
              <a:spcBef>
                <a:spcPts val="0"/>
              </a:spcBef>
              <a:buNone/>
            </a:pPr>
            <a:r>
              <a:rPr lang="lt-LT" sz="2600" b="1" dirty="0" smtClean="0">
                <a:latin typeface="Arial Narrow" pitchFamily="34" charset="0"/>
              </a:rPr>
              <a:t>Dr. Ilona </a:t>
            </a:r>
            <a:r>
              <a:rPr lang="lt-LT" sz="2600" b="1" dirty="0" err="1" smtClean="0">
                <a:latin typeface="Arial Narrow" pitchFamily="34" charset="0"/>
              </a:rPr>
              <a:t>Čiužauskaitė</a:t>
            </a:r>
            <a:r>
              <a:rPr lang="lt-LT" sz="2600" b="1" dirty="0" smtClean="0">
                <a:latin typeface="Arial Narrow" pitchFamily="34" charset="0"/>
              </a:rPr>
              <a:t>, lietuvių kalbos ir tautosakos instituto vyresnioji mokslo darbuotoja.</a:t>
            </a:r>
            <a:endParaRPr lang="en-US" sz="2600" b="1" dirty="0" smtClean="0">
              <a:latin typeface="Arial Narrow" pitchFamily="34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lt-LT" sz="2600" dirty="0" smtClean="0">
                <a:latin typeface="Arial Black" pitchFamily="34" charset="0"/>
                <a:cs typeface="Arial" pitchFamily="34" charset="0"/>
              </a:rPr>
              <a:t>Būdas Vaižganto arba Tumas apie Vaižgantą</a:t>
            </a:r>
            <a:r>
              <a:rPr lang="lt-LT" sz="26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0">
              <a:spcBef>
                <a:spcPts val="0"/>
              </a:spcBef>
              <a:buNone/>
            </a:pPr>
            <a:r>
              <a:rPr lang="lt-LT" sz="2600" b="1" dirty="0" smtClean="0">
                <a:latin typeface="Arial Narrow" pitchFamily="34" charset="0"/>
              </a:rPr>
              <a:t>Eligijus Daugnora, Lietuvių literatūros ir tautosakos instituto mokslo darbuotojas</a:t>
            </a:r>
            <a:endParaRPr lang="en-US" sz="2600" b="1" dirty="0" smtClean="0">
              <a:latin typeface="Arial Narrow" pitchFamily="34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lt-LT" sz="2600" dirty="0" smtClean="0">
                <a:latin typeface="Arial Black" pitchFamily="34" charset="0"/>
                <a:cs typeface="Arial" pitchFamily="34" charset="0"/>
              </a:rPr>
              <a:t>Vaižganto palūžimas</a:t>
            </a:r>
            <a:r>
              <a:rPr lang="lt-LT" sz="2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lt-LT" sz="2600" b="1" dirty="0" smtClean="0">
                <a:latin typeface="Arial Narrow" pitchFamily="34" charset="0"/>
              </a:rPr>
              <a:t>Alfas Pakėnas, J.Tumo-Vaižganto memorialinio muziejaus vedėjas</a:t>
            </a:r>
            <a:endParaRPr lang="en-US" sz="2600" b="1" dirty="0" smtClean="0">
              <a:latin typeface="Arial Narrow" pitchFamily="34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lt-LT" sz="2600" dirty="0" smtClean="0">
                <a:latin typeface="Arial Black" pitchFamily="34" charset="0"/>
                <a:cs typeface="Arial" pitchFamily="34" charset="0"/>
              </a:rPr>
              <a:t>Vaižganto paliudijimai Rokiškio krašte</a:t>
            </a:r>
            <a:r>
              <a:rPr lang="lt-LT" sz="2600" b="1" dirty="0" smtClean="0">
                <a:latin typeface="Arial Narrow" pitchFamily="34" charset="0"/>
              </a:rPr>
              <a:t>,</a:t>
            </a:r>
          </a:p>
          <a:p>
            <a:pPr marL="0">
              <a:spcBef>
                <a:spcPts val="0"/>
              </a:spcBef>
              <a:buNone/>
            </a:pPr>
            <a:r>
              <a:rPr lang="lt-LT" sz="2600" b="1" dirty="0" smtClean="0">
                <a:latin typeface="Arial Narrow" pitchFamily="34" charset="0"/>
              </a:rPr>
              <a:t>Alicija Matiukienė, Rokiškio rajono savivaldybės  Juozo Keliuočio viešosios bibliotekos direktorė</a:t>
            </a:r>
            <a:endParaRPr lang="en-US" sz="2600" b="1" dirty="0" smtClean="0">
              <a:latin typeface="Arial Narrow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 descr="http://www.version.lt/gallery/40/swoosh_feath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45224"/>
            <a:ext cx="8208912" cy="119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lt-LT" sz="4400" dirty="0" smtClean="0">
                <a:latin typeface="Arial Black" pitchFamily="34" charset="0"/>
              </a:rPr>
              <a:t>ČESLOVUI MILOŠUI-100</a:t>
            </a:r>
            <a:endParaRPr lang="en-US" sz="4400" dirty="0">
              <a:latin typeface="Arial Black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t-LT" sz="2800" dirty="0" err="1" smtClean="0">
                <a:latin typeface="Arial Black" pitchFamily="34" charset="0"/>
                <a:cs typeface="Arial" pitchFamily="34" charset="0"/>
              </a:rPr>
              <a:t>Czeslawo</a:t>
            </a:r>
            <a:r>
              <a:rPr lang="lt-LT" sz="28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lt-LT" sz="2800" dirty="0" err="1" smtClean="0">
                <a:latin typeface="Arial Black" pitchFamily="34" charset="0"/>
                <a:cs typeface="Arial" pitchFamily="34" charset="0"/>
              </a:rPr>
              <a:t>Miloszo</a:t>
            </a:r>
            <a:r>
              <a:rPr lang="lt-LT" sz="2800" dirty="0" smtClean="0">
                <a:latin typeface="Arial Black" pitchFamily="34" charset="0"/>
                <a:cs typeface="Arial" pitchFamily="34" charset="0"/>
              </a:rPr>
              <a:t> gyvenimas ir kūryba</a:t>
            </a:r>
            <a:r>
              <a:rPr lang="lt-LT" sz="28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buNone/>
            </a:pPr>
            <a:r>
              <a:rPr lang="lt-LT" sz="2400" b="1" dirty="0" err="1" smtClean="0">
                <a:latin typeface="Arial Narrow" pitchFamily="34" charset="0"/>
                <a:cs typeface="Arial" pitchFamily="34" charset="0"/>
              </a:rPr>
              <a:t>Danuta</a:t>
            </a:r>
            <a:r>
              <a:rPr lang="lt-LT" sz="2400" b="1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lt-LT" sz="2400" b="1" dirty="0" err="1" smtClean="0">
                <a:latin typeface="Arial Narrow" pitchFamily="34" charset="0"/>
                <a:cs typeface="Arial" pitchFamily="34" charset="0"/>
              </a:rPr>
              <a:t>Balašaitienė</a:t>
            </a:r>
            <a:endParaRPr lang="lt-LT" sz="2400" b="1" dirty="0" smtClean="0">
              <a:latin typeface="Arial Narrow" pitchFamily="34" charset="0"/>
              <a:cs typeface="Arial" pitchFamily="34" charset="0"/>
            </a:endParaRPr>
          </a:p>
          <a:p>
            <a:pPr>
              <a:buNone/>
            </a:pPr>
            <a:endParaRPr lang="lt-LT" sz="1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2800" dirty="0" err="1" smtClean="0">
                <a:latin typeface="Arial Black" pitchFamily="34" charset="0"/>
                <a:cs typeface="Arial" pitchFamily="34" charset="0"/>
              </a:rPr>
              <a:t>Czeslawas</a:t>
            </a:r>
            <a:r>
              <a:rPr lang="lt-LT" sz="28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lt-LT" sz="2800" dirty="0" err="1" smtClean="0">
                <a:latin typeface="Arial Black" pitchFamily="34" charset="0"/>
                <a:cs typeface="Arial" pitchFamily="34" charset="0"/>
              </a:rPr>
              <a:t>Miloszas</a:t>
            </a:r>
            <a:r>
              <a:rPr lang="lt-LT" sz="2800" dirty="0" smtClean="0">
                <a:latin typeface="Arial Black" pitchFamily="34" charset="0"/>
                <a:cs typeface="Arial" pitchFamily="34" charset="0"/>
              </a:rPr>
              <a:t> ir Lietuva</a:t>
            </a:r>
            <a:r>
              <a:rPr lang="lt-LT" sz="28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lt-LT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t-LT" sz="2400" b="1" dirty="0" smtClean="0">
                <a:latin typeface="Arial Narrow" pitchFamily="34" charset="0"/>
                <a:cs typeface="Arial" pitchFamily="34" charset="0"/>
              </a:rPr>
              <a:t>Birutė </a:t>
            </a:r>
            <a:r>
              <a:rPr lang="lt-LT" sz="2400" b="1" dirty="0" err="1" smtClean="0">
                <a:latin typeface="Arial Narrow" pitchFamily="34" charset="0"/>
                <a:cs typeface="Arial" pitchFamily="34" charset="0"/>
              </a:rPr>
              <a:t>Jonuškaitė</a:t>
            </a:r>
            <a:r>
              <a:rPr lang="lt-LT" sz="2400" b="1" dirty="0" smtClean="0">
                <a:latin typeface="Arial Narrow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lt-LT" sz="1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2400" dirty="0" smtClean="0">
                <a:latin typeface="Arial Black" pitchFamily="34" charset="0"/>
                <a:cs typeface="Arial" pitchFamily="34" charset="0"/>
              </a:rPr>
              <a:t>Eseistinė </a:t>
            </a:r>
            <a:r>
              <a:rPr lang="lt-LT" sz="2400" dirty="0" err="1" smtClean="0">
                <a:latin typeface="Arial Black" pitchFamily="34" charset="0"/>
                <a:cs typeface="Arial" pitchFamily="34" charset="0"/>
              </a:rPr>
              <a:t>Czeslawo</a:t>
            </a:r>
            <a:r>
              <a:rPr lang="lt-LT" sz="24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lt-LT" sz="2400" dirty="0" err="1" smtClean="0">
                <a:latin typeface="Arial Black" pitchFamily="34" charset="0"/>
                <a:cs typeface="Arial" pitchFamily="34" charset="0"/>
              </a:rPr>
              <a:t>Miloszo</a:t>
            </a:r>
            <a:r>
              <a:rPr lang="lt-LT" sz="2400" dirty="0" smtClean="0">
                <a:latin typeface="Arial Black" pitchFamily="34" charset="0"/>
                <a:cs typeface="Arial" pitchFamily="34" charset="0"/>
              </a:rPr>
              <a:t> mintis romane</a:t>
            </a:r>
          </a:p>
          <a:p>
            <a:pPr>
              <a:buNone/>
            </a:pPr>
            <a:r>
              <a:rPr lang="lt-LT" sz="2400" dirty="0" smtClean="0">
                <a:latin typeface="Arial Black" pitchFamily="34" charset="0"/>
                <a:cs typeface="Arial" pitchFamily="34" charset="0"/>
              </a:rPr>
              <a:t> “</a:t>
            </a:r>
            <a:r>
              <a:rPr lang="lt-LT" sz="2400" dirty="0" err="1" smtClean="0">
                <a:latin typeface="Arial Black" pitchFamily="34" charset="0"/>
                <a:cs typeface="Arial" pitchFamily="34" charset="0"/>
              </a:rPr>
              <a:t>Isos</a:t>
            </a:r>
            <a:r>
              <a:rPr lang="lt-LT" sz="2400" dirty="0" smtClean="0">
                <a:latin typeface="Arial Black" pitchFamily="34" charset="0"/>
                <a:cs typeface="Arial" pitchFamily="34" charset="0"/>
              </a:rPr>
              <a:t> slėnis”, </a:t>
            </a:r>
            <a:r>
              <a:rPr lang="lt-LT" sz="2400" b="1" dirty="0" smtClean="0">
                <a:latin typeface="Arial Narrow" pitchFamily="34" charset="0"/>
                <a:cs typeface="Arial" pitchFamily="34" charset="0"/>
              </a:rPr>
              <a:t>Kristina </a:t>
            </a:r>
            <a:r>
              <a:rPr lang="lt-LT" sz="2400" b="1" dirty="0" err="1" smtClean="0">
                <a:latin typeface="Arial Narrow" pitchFamily="34" charset="0"/>
                <a:cs typeface="Arial" pitchFamily="34" charset="0"/>
              </a:rPr>
              <a:t>Grinkevičiūtė-Lukošienė</a:t>
            </a:r>
            <a:endParaRPr lang="lt-LT" sz="2400" b="1" dirty="0" smtClean="0">
              <a:latin typeface="Arial Narrow" pitchFamily="34" charset="0"/>
              <a:cs typeface="Arial" pitchFamily="34" charset="0"/>
            </a:endParaRPr>
          </a:p>
          <a:p>
            <a:pPr>
              <a:buNone/>
            </a:pPr>
            <a:endParaRPr lang="lt-LT" sz="1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2800" dirty="0" err="1" smtClean="0">
                <a:latin typeface="Arial Black" pitchFamily="34" charset="0"/>
                <a:cs typeface="Arial" pitchFamily="34" charset="0"/>
              </a:rPr>
              <a:t>Czeslawas</a:t>
            </a:r>
            <a:r>
              <a:rPr lang="lt-LT" sz="28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lt-LT" sz="2800" dirty="0" err="1" smtClean="0">
                <a:latin typeface="Arial Black" pitchFamily="34" charset="0"/>
                <a:cs typeface="Arial" pitchFamily="34" charset="0"/>
              </a:rPr>
              <a:t>Miloszas</a:t>
            </a:r>
            <a:r>
              <a:rPr lang="lt-LT" sz="2800" dirty="0" smtClean="0">
                <a:latin typeface="Arial Black" pitchFamily="34" charset="0"/>
                <a:cs typeface="Arial" pitchFamily="34" charset="0"/>
              </a:rPr>
              <a:t> ir Kėdainių kraštas</a:t>
            </a:r>
            <a:r>
              <a:rPr lang="lt-LT" sz="2400" dirty="0" smtClean="0">
                <a:latin typeface="Arial Black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lt-LT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t-LT" sz="2400" b="1" dirty="0" smtClean="0">
                <a:latin typeface="Arial Narrow" pitchFamily="34" charset="0"/>
                <a:cs typeface="Arial" pitchFamily="34" charset="0"/>
              </a:rPr>
              <a:t>Rimantas Žirgulis</a:t>
            </a:r>
          </a:p>
          <a:p>
            <a:pPr>
              <a:buNone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://www.version.lt/gallery/40/swoosh_feath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085184"/>
            <a:ext cx="8208912" cy="1410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t-LT" sz="4400" b="1" dirty="0" smtClean="0"/>
              <a:t>LITERATŪRINĖ RYTŲ AUKŠTATIJA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18457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lt-LT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t-LT" sz="6000" b="1" dirty="0" smtClean="0">
                <a:latin typeface="Arial Black" pitchFamily="34" charset="0"/>
                <a:cs typeface="Arial" pitchFamily="34" charset="0"/>
              </a:rPr>
              <a:t>K R A Š T I E Č I A I</a:t>
            </a:r>
            <a:endParaRPr lang="en-US" sz="6000" b="1" dirty="0" smtClean="0"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endParaRPr lang="lt-LT" sz="3100" b="1" dirty="0" smtClean="0"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6000" b="1" dirty="0" smtClean="0">
                <a:latin typeface="Arial Black" pitchFamily="34" charset="0"/>
                <a:cs typeface="Arial" pitchFamily="34" charset="0"/>
              </a:rPr>
              <a:t>LITERATŪRINĖS SUKAKTYS </a:t>
            </a:r>
          </a:p>
          <a:p>
            <a:pPr>
              <a:buNone/>
            </a:pPr>
            <a:endParaRPr lang="en-US" sz="31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8000" b="1" dirty="0" smtClean="0">
                <a:latin typeface="Arial" pitchFamily="34" charset="0"/>
                <a:cs typeface="Arial" pitchFamily="34" charset="0"/>
              </a:rPr>
              <a:t>Antano </a:t>
            </a:r>
            <a:r>
              <a:rPr lang="lt-LT" sz="8000" b="1" dirty="0" err="1" smtClean="0">
                <a:latin typeface="Arial" pitchFamily="34" charset="0"/>
                <a:cs typeface="Arial" pitchFamily="34" charset="0"/>
              </a:rPr>
              <a:t>Vienažindžio</a:t>
            </a:r>
            <a:r>
              <a:rPr lang="lt-LT" sz="8000" b="1" dirty="0" smtClean="0">
                <a:latin typeface="Arial" pitchFamily="34" charset="0"/>
                <a:cs typeface="Arial" pitchFamily="34" charset="0"/>
              </a:rPr>
              <a:t> –  170-mečio</a:t>
            </a:r>
            <a:endParaRPr lang="en-US" sz="8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8000" b="1" dirty="0" smtClean="0">
                <a:latin typeface="Arial" pitchFamily="34" charset="0"/>
                <a:cs typeface="Arial" pitchFamily="34" charset="0"/>
              </a:rPr>
              <a:t>Juozo Keliuočio – 105 ir 110-mečio</a:t>
            </a:r>
            <a:endParaRPr lang="en-US" sz="8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8000" b="1" dirty="0" smtClean="0">
                <a:latin typeface="Arial" pitchFamily="34" charset="0"/>
                <a:cs typeface="Arial" pitchFamily="34" charset="0"/>
              </a:rPr>
              <a:t>Liudo Dovydėno – 100-mečio</a:t>
            </a:r>
            <a:endParaRPr lang="en-US" sz="8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8000" b="1" dirty="0" smtClean="0">
                <a:latin typeface="Arial" pitchFamily="34" charset="0"/>
                <a:cs typeface="Arial" pitchFamily="34" charset="0"/>
              </a:rPr>
              <a:t>Juozo Povilonio –  100-mečio</a:t>
            </a:r>
          </a:p>
          <a:p>
            <a:pPr>
              <a:buNone/>
            </a:pPr>
            <a:r>
              <a:rPr lang="lt-LT" sz="8000" b="1" dirty="0" smtClean="0">
                <a:latin typeface="Arial" pitchFamily="34" charset="0"/>
                <a:cs typeface="Arial" pitchFamily="34" charset="0"/>
              </a:rPr>
              <a:t>Antano Dambrausko – 100-mečio</a:t>
            </a:r>
            <a:endParaRPr lang="en-US" sz="8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8000" b="1" dirty="0" smtClean="0">
                <a:latin typeface="Arial" pitchFamily="34" charset="0"/>
                <a:cs typeface="Arial" pitchFamily="34" charset="0"/>
              </a:rPr>
              <a:t>Alfonso Keliuočio –  95 ir 100-mečio</a:t>
            </a:r>
            <a:endParaRPr lang="en-US" sz="8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8000" b="1" dirty="0" smtClean="0">
                <a:latin typeface="Arial" pitchFamily="34" charset="0"/>
                <a:cs typeface="Arial" pitchFamily="34" charset="0"/>
              </a:rPr>
              <a:t>Pauliaus  Širvio –   90-mečio</a:t>
            </a:r>
            <a:endParaRPr lang="en-US" sz="8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8000" b="1" dirty="0" smtClean="0">
                <a:latin typeface="Arial" pitchFamily="34" charset="0"/>
                <a:cs typeface="Arial" pitchFamily="34" charset="0"/>
              </a:rPr>
              <a:t>Alės Rūtos –  95-mečio</a:t>
            </a:r>
            <a:endParaRPr lang="en-US" sz="8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8000" b="1" dirty="0" smtClean="0">
                <a:latin typeface="Arial" pitchFamily="34" charset="0"/>
                <a:cs typeface="Arial" pitchFamily="34" charset="0"/>
              </a:rPr>
              <a:t>Prano </a:t>
            </a:r>
            <a:r>
              <a:rPr lang="lt-LT" sz="8000" b="1" dirty="0" err="1" smtClean="0">
                <a:latin typeface="Arial" pitchFamily="34" charset="0"/>
                <a:cs typeface="Arial" pitchFamily="34" charset="0"/>
              </a:rPr>
              <a:t>Kozulio</a:t>
            </a:r>
            <a:r>
              <a:rPr lang="lt-LT" sz="8000" b="1" dirty="0" smtClean="0">
                <a:latin typeface="Arial" pitchFamily="34" charset="0"/>
                <a:cs typeface="Arial" pitchFamily="34" charset="0"/>
              </a:rPr>
              <a:t> –  90-mečio</a:t>
            </a:r>
            <a:endParaRPr lang="en-US" sz="8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8000" b="1" dirty="0" smtClean="0">
                <a:latin typeface="Arial" pitchFamily="34" charset="0"/>
                <a:cs typeface="Arial" pitchFamily="34" charset="0"/>
              </a:rPr>
              <a:t>Elenos </a:t>
            </a:r>
            <a:r>
              <a:rPr lang="lt-LT" sz="8000" b="1" dirty="0" err="1" smtClean="0">
                <a:latin typeface="Arial" pitchFamily="34" charset="0"/>
                <a:cs typeface="Arial" pitchFamily="34" charset="0"/>
              </a:rPr>
              <a:t>Naginskaitė-Vajegienės</a:t>
            </a:r>
            <a:r>
              <a:rPr lang="lt-LT" sz="8000" b="1" dirty="0" smtClean="0">
                <a:latin typeface="Arial" pitchFamily="34" charset="0"/>
                <a:cs typeface="Arial" pitchFamily="34" charset="0"/>
              </a:rPr>
              <a:t> –  85-mečio</a:t>
            </a:r>
          </a:p>
          <a:p>
            <a:pPr>
              <a:buNone/>
            </a:pPr>
            <a:r>
              <a:rPr lang="lt-LT" sz="8000" b="1" dirty="0" smtClean="0">
                <a:latin typeface="Arial" pitchFamily="34" charset="0"/>
                <a:cs typeface="Arial" pitchFamily="34" charset="0"/>
              </a:rPr>
              <a:t>Matildos </a:t>
            </a:r>
            <a:r>
              <a:rPr lang="lt-LT" sz="8000" b="1" dirty="0" err="1" smtClean="0">
                <a:latin typeface="Arial" pitchFamily="34" charset="0"/>
                <a:cs typeface="Arial" pitchFamily="34" charset="0"/>
              </a:rPr>
              <a:t>Olkinaitės</a:t>
            </a:r>
            <a:r>
              <a:rPr lang="lt-LT" sz="8000" b="1" dirty="0" smtClean="0">
                <a:latin typeface="Arial" pitchFamily="34" charset="0"/>
                <a:cs typeface="Arial" pitchFamily="34" charset="0"/>
              </a:rPr>
              <a:t> –  85-mečio</a:t>
            </a:r>
            <a:endParaRPr lang="en-US" sz="8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8000" b="1" dirty="0" smtClean="0">
                <a:latin typeface="Arial" pitchFamily="34" charset="0"/>
                <a:cs typeface="Arial" pitchFamily="34" charset="0"/>
              </a:rPr>
              <a:t>Elenos Mezginaitės –  70-mečio</a:t>
            </a:r>
            <a:endParaRPr lang="en-US" sz="8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8000" b="1" dirty="0" smtClean="0">
                <a:latin typeface="Arial" pitchFamily="34" charset="0"/>
                <a:cs typeface="Arial" pitchFamily="34" charset="0"/>
              </a:rPr>
              <a:t>_________________________</a:t>
            </a:r>
            <a:endParaRPr lang="en-US" sz="8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8000" b="1" dirty="0" smtClean="0">
                <a:latin typeface="Arial" pitchFamily="34" charset="0"/>
                <a:cs typeface="Arial" pitchFamily="34" charset="0"/>
              </a:rPr>
              <a:t>Prano Savicko mirties 145-ųjų  metinių</a:t>
            </a:r>
            <a:endParaRPr lang="en-US" sz="8000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36868" name="Picture 4" descr="http://www.artlex.com/ArtLex/f/images/feather_stud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615845">
            <a:off x="4280810" y="1754382"/>
            <a:ext cx="4541885" cy="3795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lt-LT" sz="4400" dirty="0" smtClean="0">
                <a:latin typeface="Arial Black" pitchFamily="34" charset="0"/>
              </a:rPr>
              <a:t>JUOZUI KELIUOČIUI-105</a:t>
            </a:r>
            <a:endParaRPr lang="en-US" sz="4400" dirty="0">
              <a:latin typeface="Arial Black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75252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lt-LT" sz="3100" dirty="0" smtClean="0">
                <a:latin typeface="Arial Black" pitchFamily="34" charset="0"/>
                <a:cs typeface="Arial" pitchFamily="34" charset="0"/>
              </a:rPr>
              <a:t>Juozas Keliuotis-lietuvių moderniojo nacionalizmo</a:t>
            </a:r>
          </a:p>
          <a:p>
            <a:pPr>
              <a:buNone/>
            </a:pPr>
            <a:r>
              <a:rPr lang="lt-LT" sz="3100" dirty="0" smtClean="0">
                <a:latin typeface="Arial Black" pitchFamily="34" charset="0"/>
                <a:cs typeface="Arial" pitchFamily="34" charset="0"/>
              </a:rPr>
              <a:t>pradininkas</a:t>
            </a:r>
            <a:r>
              <a:rPr lang="lt-LT" sz="31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lt-LT" sz="3300" b="1" dirty="0" smtClean="0">
                <a:latin typeface="Arial Narrow" pitchFamily="34" charset="0"/>
                <a:cs typeface="Arial" pitchFamily="34" charset="0"/>
              </a:rPr>
              <a:t>Romualdas Ozolas</a:t>
            </a:r>
          </a:p>
          <a:p>
            <a:pPr>
              <a:buNone/>
            </a:pPr>
            <a:endParaRPr lang="en-US" sz="1400" b="1" dirty="0" smtClean="0">
              <a:latin typeface="Arial Narrow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3100" dirty="0" smtClean="0">
                <a:latin typeface="Arial Black" pitchFamily="34" charset="0"/>
                <a:cs typeface="Arial" pitchFamily="34" charset="0"/>
              </a:rPr>
              <a:t>Ieškoję laimės kitiems, o patys tapę laimingi,</a:t>
            </a:r>
          </a:p>
          <a:p>
            <a:pPr>
              <a:buNone/>
            </a:pPr>
            <a:r>
              <a:rPr lang="lt-LT" sz="2600" b="1" dirty="0" smtClean="0">
                <a:latin typeface="Arial Narrow" pitchFamily="34" charset="0"/>
                <a:cs typeface="Arial" pitchFamily="34" charset="0"/>
              </a:rPr>
              <a:t>(Keliuotis ir Vaižgantas), </a:t>
            </a:r>
            <a:r>
              <a:rPr lang="lt-LT" sz="3300" b="1" dirty="0" smtClean="0">
                <a:latin typeface="Arial Narrow" pitchFamily="34" charset="0"/>
                <a:cs typeface="Arial" pitchFamily="34" charset="0"/>
              </a:rPr>
              <a:t>Alfas Pakėnas</a:t>
            </a:r>
          </a:p>
          <a:p>
            <a:pPr>
              <a:buNone/>
            </a:pPr>
            <a:endParaRPr lang="en-US" sz="1400" b="1" dirty="0" smtClean="0">
              <a:latin typeface="Arial Narrow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3100" b="1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lt-LT" sz="3100" dirty="0" smtClean="0">
                <a:latin typeface="Arial Black" pitchFamily="34" charset="0"/>
                <a:cs typeface="Arial" pitchFamily="34" charset="0"/>
              </a:rPr>
              <a:t>Naujosios Romuvos“ įtaka lietuviškosios fotografijos </a:t>
            </a:r>
          </a:p>
          <a:p>
            <a:pPr>
              <a:buNone/>
            </a:pPr>
            <a:r>
              <a:rPr lang="lt-LT" sz="3100" dirty="0" smtClean="0">
                <a:latin typeface="Arial Black" pitchFamily="34" charset="0"/>
                <a:cs typeface="Arial" pitchFamily="34" charset="0"/>
              </a:rPr>
              <a:t>raidai</a:t>
            </a:r>
            <a:r>
              <a:rPr lang="lt-LT" sz="31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lt-LT" sz="2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t-LT" sz="3300" b="1" dirty="0" smtClean="0">
                <a:latin typeface="Arial Narrow" pitchFamily="34" charset="0"/>
                <a:cs typeface="Arial" pitchFamily="34" charset="0"/>
              </a:rPr>
              <a:t>Andrius Vaišnys</a:t>
            </a:r>
          </a:p>
          <a:p>
            <a:pPr>
              <a:buNone/>
            </a:pPr>
            <a:endParaRPr lang="en-US" sz="1400" b="1" dirty="0" smtClean="0">
              <a:latin typeface="Arial Narrow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3100" dirty="0" smtClean="0">
                <a:latin typeface="Arial Black" pitchFamily="34" charset="0"/>
                <a:cs typeface="Arial" pitchFamily="34" charset="0"/>
              </a:rPr>
              <a:t>Juozo Keliuočio idėjos šiandien </a:t>
            </a:r>
          </a:p>
          <a:p>
            <a:pPr>
              <a:buNone/>
            </a:pPr>
            <a:r>
              <a:rPr lang="lt-LT" sz="3100" b="1" dirty="0" smtClean="0">
                <a:latin typeface="Arial Narrow" pitchFamily="34" charset="0"/>
                <a:cs typeface="Arial" pitchFamily="34" charset="0"/>
              </a:rPr>
              <a:t>(kuriant  šiuolaikinį kultūros žurnalą),</a:t>
            </a:r>
            <a:r>
              <a:rPr lang="lt-LT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t-LT" sz="3300" b="1" dirty="0" smtClean="0">
                <a:latin typeface="Arial Narrow" pitchFamily="34" charset="0"/>
                <a:cs typeface="Arial" pitchFamily="34" charset="0"/>
              </a:rPr>
              <a:t>Andrius </a:t>
            </a:r>
            <a:r>
              <a:rPr lang="lt-LT" sz="3300" b="1" dirty="0" err="1" smtClean="0">
                <a:latin typeface="Arial Narrow" pitchFamily="34" charset="0"/>
                <a:cs typeface="Arial" pitchFamily="34" charset="0"/>
              </a:rPr>
              <a:t>Konickis</a:t>
            </a:r>
            <a:endParaRPr lang="lt-LT" sz="3300" b="1" dirty="0" smtClean="0">
              <a:latin typeface="Arial Narrow" pitchFamily="34" charset="0"/>
              <a:cs typeface="Arial" pitchFamily="34" charset="0"/>
            </a:endParaRPr>
          </a:p>
          <a:p>
            <a:pPr>
              <a:buNone/>
            </a:pPr>
            <a:endParaRPr lang="lt-LT" sz="300" b="1" dirty="0" smtClean="0">
              <a:latin typeface="Arial Narrow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900" dirty="0" smtClean="0">
                <a:latin typeface="Arial Narrow" pitchFamily="34" charset="0"/>
                <a:cs typeface="Arial" pitchFamily="34" charset="0"/>
              </a:rPr>
              <a:t>______________________________________________________________________________________________________________________________________________________________________________</a:t>
            </a:r>
            <a:endParaRPr lang="en-US" sz="900" dirty="0" smtClean="0">
              <a:latin typeface="Arial Narrow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dirty="0" smtClean="0">
                <a:latin typeface="Arial Black" pitchFamily="34" charset="0"/>
                <a:cs typeface="Arial" pitchFamily="34" charset="0"/>
              </a:rPr>
              <a:t>Aldona Žemaitytė. </a:t>
            </a:r>
            <a:r>
              <a:rPr lang="lt-LT" b="1" dirty="0" smtClean="0">
                <a:latin typeface="Arial Narrow" pitchFamily="34" charset="0"/>
                <a:cs typeface="Arial" pitchFamily="34" charset="0"/>
              </a:rPr>
              <a:t>Dinamiška Juozo Keliuočio dvasia </a:t>
            </a:r>
          </a:p>
          <a:p>
            <a:pPr>
              <a:buNone/>
            </a:pPr>
            <a:r>
              <a:rPr lang="lt-LT" b="1" dirty="0" smtClean="0">
                <a:latin typeface="Arial Narrow" pitchFamily="34" charset="0"/>
                <a:cs typeface="Arial" pitchFamily="34" charset="0"/>
              </a:rPr>
              <a:t>(fragmentai), (Prie </a:t>
            </a:r>
            <a:r>
              <a:rPr lang="lt-LT" b="1" dirty="0" smtClean="0">
                <a:latin typeface="Arial Black" pitchFamily="34" charset="0"/>
                <a:cs typeface="Arial" pitchFamily="34" charset="0"/>
              </a:rPr>
              <a:t>110</a:t>
            </a:r>
            <a:r>
              <a:rPr lang="lt-LT" b="1" dirty="0" smtClean="0">
                <a:latin typeface="Arial Narrow" pitchFamily="34" charset="0"/>
                <a:cs typeface="Arial" pitchFamily="34" charset="0"/>
              </a:rPr>
              <a:t>-ųjų gimimo metinių paminėjimo slenksčio)</a:t>
            </a:r>
            <a:endParaRPr lang="en-US" dirty="0" smtClean="0">
              <a:latin typeface="Arial Narrow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 descr="http://www.version.lt/gallery/40/swoosh_feath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467544" y="5517232"/>
            <a:ext cx="8208912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/>
          <p:cNvSpPr/>
          <p:nvPr/>
        </p:nvSpPr>
        <p:spPr>
          <a:xfrm>
            <a:off x="539552" y="188640"/>
            <a:ext cx="51845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KŪRYBOS</a:t>
            </a:r>
          </a:p>
          <a:p>
            <a:pPr algn="ctr"/>
            <a:r>
              <a:rPr lang="lt-LT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PUSLAPIAI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8436" name="Picture 4" descr="http://whatsbuggingmetoday.files.wordpress.com/2011/03/feather-writing-tool-svg-hi-public-dom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908720"/>
            <a:ext cx="5076825" cy="547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 fontScale="90000"/>
          </a:bodyPr>
          <a:lstStyle/>
          <a:p>
            <a:pPr algn="ctr"/>
            <a:r>
              <a:rPr lang="lt-LT" sz="4900" b="1" dirty="0" smtClean="0">
                <a:latin typeface="Arial Black" pitchFamily="34" charset="0"/>
              </a:rPr>
              <a:t>Kraštiečių kūryba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23528" y="1196752"/>
            <a:ext cx="8668072" cy="488337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lt-LT" dirty="0" smtClean="0">
                <a:latin typeface="Arial" pitchFamily="34" charset="0"/>
                <a:cs typeface="Arial" pitchFamily="34" charset="0"/>
              </a:rPr>
              <a:t>Nacionalinės  premijos ir literatūrinės Juozo Keliuočio premijos laureatės </a:t>
            </a:r>
          </a:p>
          <a:p>
            <a:pPr>
              <a:buNone/>
            </a:pPr>
            <a:r>
              <a:rPr lang="lt-LT" b="1" dirty="0" smtClean="0">
                <a:latin typeface="Arial Black" pitchFamily="34" charset="0"/>
                <a:cs typeface="Arial" pitchFamily="34" charset="0"/>
              </a:rPr>
              <a:t>Vandos Juknaitės </a:t>
            </a:r>
            <a:r>
              <a:rPr lang="lt-LT" b="1" dirty="0" smtClean="0">
                <a:latin typeface="Arial" pitchFamily="34" charset="0"/>
                <a:cs typeface="Arial" pitchFamily="34" charset="0"/>
              </a:rPr>
              <a:t>pokalbis su neregiais vaikais </a:t>
            </a:r>
          </a:p>
          <a:p>
            <a:pPr>
              <a:buNone/>
            </a:pPr>
            <a:r>
              <a:rPr lang="lt-LT" b="1" dirty="0" smtClean="0">
                <a:latin typeface="Arial" pitchFamily="34" charset="0"/>
                <a:cs typeface="Arial" pitchFamily="34" charset="0"/>
              </a:rPr>
              <a:t>„Nematoma žvaigždės šviesa“</a:t>
            </a: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b="1" dirty="0" smtClean="0">
                <a:latin typeface="Arial Black" pitchFamily="34" charset="0"/>
                <a:cs typeface="Arial" pitchFamily="34" charset="0"/>
              </a:rPr>
              <a:t>Elena </a:t>
            </a:r>
            <a:r>
              <a:rPr lang="lt-LT" b="1" dirty="0" err="1" smtClean="0">
                <a:latin typeface="Arial Black" pitchFamily="34" charset="0"/>
                <a:cs typeface="Arial" pitchFamily="34" charset="0"/>
              </a:rPr>
              <a:t>Kurklietytė</a:t>
            </a:r>
            <a:r>
              <a:rPr lang="lt-LT" b="1" dirty="0" smtClean="0">
                <a:latin typeface="Arial Black" pitchFamily="34" charset="0"/>
                <a:cs typeface="Arial" pitchFamily="34" charset="0"/>
              </a:rPr>
              <a:t>. </a:t>
            </a:r>
            <a:r>
              <a:rPr lang="lt-LT" b="1" dirty="0" smtClean="0">
                <a:latin typeface="Arial" pitchFamily="34" charset="0"/>
                <a:cs typeface="Arial" pitchFamily="34" charset="0"/>
              </a:rPr>
              <a:t>Laumės</a:t>
            </a:r>
          </a:p>
          <a:p>
            <a:pPr>
              <a:buNone/>
            </a:pPr>
            <a:r>
              <a:rPr lang="lt-LT" dirty="0" smtClean="0">
                <a:latin typeface="Arial" pitchFamily="34" charset="0"/>
                <a:cs typeface="Arial" pitchFamily="34" charset="0"/>
              </a:rPr>
              <a:t> (nutikimas </a:t>
            </a:r>
            <a:r>
              <a:rPr lang="lt-LT" dirty="0" err="1" smtClean="0">
                <a:latin typeface="Arial" pitchFamily="34" charset="0"/>
                <a:cs typeface="Arial" pitchFamily="34" charset="0"/>
              </a:rPr>
              <a:t>spanguoliaujant</a:t>
            </a:r>
            <a:r>
              <a:rPr lang="lt-LT" dirty="0" smtClean="0">
                <a:latin typeface="Arial" pitchFamily="34" charset="0"/>
                <a:cs typeface="Arial" pitchFamily="34" charset="0"/>
              </a:rPr>
              <a:t> Širvintų rajone </a:t>
            </a:r>
            <a:r>
              <a:rPr lang="lt-LT" dirty="0" err="1" smtClean="0">
                <a:latin typeface="Arial" pitchFamily="34" charset="0"/>
                <a:cs typeface="Arial" pitchFamily="34" charset="0"/>
              </a:rPr>
              <a:t>Čiurkiškių</a:t>
            </a:r>
            <a:r>
              <a:rPr lang="lt-LT" dirty="0" smtClean="0">
                <a:latin typeface="Arial" pitchFamily="34" charset="0"/>
                <a:cs typeface="Arial" pitchFamily="34" charset="0"/>
              </a:rPr>
              <a:t> pelkėje)</a:t>
            </a: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b="1" dirty="0" smtClean="0">
                <a:latin typeface="Arial Black" pitchFamily="34" charset="0"/>
                <a:cs typeface="Arial" pitchFamily="34" charset="0"/>
              </a:rPr>
              <a:t>Rimgaudas Valentinas Graibus, Arvydas Genys, </a:t>
            </a:r>
          </a:p>
          <a:p>
            <a:pPr>
              <a:buNone/>
            </a:pPr>
            <a:r>
              <a:rPr lang="lt-LT" b="1" dirty="0" smtClean="0">
                <a:latin typeface="Arial Black" pitchFamily="34" charset="0"/>
                <a:cs typeface="Arial" pitchFamily="34" charset="0"/>
              </a:rPr>
              <a:t>Valerija </a:t>
            </a:r>
            <a:r>
              <a:rPr lang="lt-LT" b="1" dirty="0" err="1" smtClean="0">
                <a:latin typeface="Arial Black" pitchFamily="34" charset="0"/>
                <a:cs typeface="Arial" pitchFamily="34" charset="0"/>
              </a:rPr>
              <a:t>Inčiūraitė</a:t>
            </a:r>
            <a:r>
              <a:rPr lang="lt-LT" b="1" dirty="0" smtClean="0">
                <a:latin typeface="Arial Black" pitchFamily="34" charset="0"/>
                <a:cs typeface="Arial" pitchFamily="34" charset="0"/>
              </a:rPr>
              <a:t> . </a:t>
            </a:r>
            <a:r>
              <a:rPr lang="lt-LT" b="1" dirty="0" smtClean="0">
                <a:latin typeface="Arial" pitchFamily="34" charset="0"/>
                <a:cs typeface="Arial" pitchFamily="34" charset="0"/>
              </a:rPr>
              <a:t>Poezija</a:t>
            </a:r>
          </a:p>
          <a:p>
            <a:pPr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b="1" dirty="0" smtClean="0">
                <a:latin typeface="Arial Black" pitchFamily="34" charset="0"/>
                <a:cs typeface="Arial" pitchFamily="34" charset="0"/>
              </a:rPr>
              <a:t>Rimantas Šavelis. </a:t>
            </a:r>
            <a:r>
              <a:rPr lang="lt-LT" b="1" dirty="0" smtClean="0">
                <a:latin typeface="Arial" pitchFamily="34" charset="0"/>
                <a:cs typeface="Arial" pitchFamily="34" charset="0"/>
              </a:rPr>
              <a:t>Išdavystė (Ištrauka iš rašomo romano)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b="1" dirty="0" smtClean="0">
                <a:latin typeface="Arial Black" pitchFamily="34" charset="0"/>
                <a:cs typeface="Arial" pitchFamily="34" charset="0"/>
              </a:rPr>
              <a:t>Edvardas </a:t>
            </a:r>
            <a:r>
              <a:rPr lang="lt-LT" b="1" dirty="0" err="1" smtClean="0">
                <a:latin typeface="Arial Black" pitchFamily="34" charset="0"/>
                <a:cs typeface="Arial" pitchFamily="34" charset="0"/>
              </a:rPr>
              <a:t>Uldukis</a:t>
            </a:r>
            <a:r>
              <a:rPr lang="lt-LT" b="1" dirty="0" smtClean="0">
                <a:latin typeface="Arial" pitchFamily="34" charset="0"/>
                <a:cs typeface="Arial" pitchFamily="34" charset="0"/>
              </a:rPr>
              <a:t>. Buvo kaimas... Kaimas sugrįžo?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b="1" dirty="0" smtClean="0">
                <a:latin typeface="Arial Black" pitchFamily="34" charset="0"/>
                <a:cs typeface="Arial" pitchFamily="34" charset="0"/>
              </a:rPr>
              <a:t>Algimantas Bučius.</a:t>
            </a:r>
            <a:r>
              <a:rPr lang="lt-LT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lt-LT" b="1" dirty="0" smtClean="0">
                <a:latin typeface="Arial" pitchFamily="34" charset="0"/>
                <a:cs typeface="Arial" pitchFamily="34" charset="0"/>
              </a:rPr>
              <a:t>Eilėraščiai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 descr="http://www.version.lt/gallery/40/swoosh_feath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45224"/>
            <a:ext cx="8208912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Autofit/>
          </a:bodyPr>
          <a:lstStyle/>
          <a:p>
            <a:pPr algn="ctr"/>
            <a:r>
              <a:rPr lang="lt-LT" sz="2800" b="1" dirty="0" smtClean="0">
                <a:latin typeface="Arial Black" pitchFamily="34" charset="0"/>
              </a:rPr>
              <a:t>Rajono literatų klubo „Vaivorykštė“ </a:t>
            </a:r>
            <a:r>
              <a:rPr lang="lt-LT" sz="2800" b="1" dirty="0" err="1" smtClean="0">
                <a:latin typeface="Arial Black" pitchFamily="34" charset="0"/>
              </a:rPr>
              <a:t>kūrybOS</a:t>
            </a:r>
            <a:r>
              <a:rPr lang="lt-LT" sz="2800" b="1" dirty="0" smtClean="0">
                <a:latin typeface="Arial Black" pitchFamily="34" charset="0"/>
              </a:rPr>
              <a:t> PUSLAPIAI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7525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lt-LT" sz="2800" dirty="0" smtClean="0">
                <a:latin typeface="Arial Black" pitchFamily="34" charset="0"/>
                <a:cs typeface="Arial" pitchFamily="34" charset="0"/>
              </a:rPr>
              <a:t>Salvinija </a:t>
            </a:r>
            <a:r>
              <a:rPr lang="lt-LT" sz="2800" dirty="0" err="1" smtClean="0">
                <a:latin typeface="Arial Black" pitchFamily="34" charset="0"/>
                <a:cs typeface="Arial" pitchFamily="34" charset="0"/>
              </a:rPr>
              <a:t>Kalpokaitė</a:t>
            </a:r>
            <a:r>
              <a:rPr lang="lt-LT" sz="2800" dirty="0" smtClean="0">
                <a:latin typeface="Arial Black" pitchFamily="34" charset="0"/>
                <a:cs typeface="Arial" pitchFamily="34" charset="0"/>
              </a:rPr>
              <a:t>. </a:t>
            </a:r>
            <a:r>
              <a:rPr lang="lt-LT" sz="2800" dirty="0" smtClean="0">
                <a:latin typeface="Arial" pitchFamily="34" charset="0"/>
                <a:cs typeface="Arial" pitchFamily="34" charset="0"/>
              </a:rPr>
              <a:t>„Vaivorykštės“ pavilioti</a:t>
            </a:r>
          </a:p>
          <a:p>
            <a:pPr>
              <a:buNone/>
            </a:pPr>
            <a:endParaRPr lang="en-US" sz="11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2800" dirty="0" smtClean="0">
                <a:latin typeface="Arial Black" pitchFamily="34" charset="0"/>
                <a:cs typeface="Arial" pitchFamily="34" charset="0"/>
              </a:rPr>
              <a:t>Vida </a:t>
            </a:r>
            <a:r>
              <a:rPr lang="lt-LT" sz="2800" dirty="0" err="1" smtClean="0">
                <a:latin typeface="Arial Black" pitchFamily="34" charset="0"/>
                <a:cs typeface="Arial" pitchFamily="34" charset="0"/>
              </a:rPr>
              <a:t>Papaurėlienės</a:t>
            </a:r>
            <a:r>
              <a:rPr lang="lt-LT" sz="2800" dirty="0" smtClean="0">
                <a:latin typeface="Arial Black" pitchFamily="34" charset="0"/>
                <a:cs typeface="Arial" pitchFamily="34" charset="0"/>
              </a:rPr>
              <a:t>, Mingailos </a:t>
            </a:r>
            <a:r>
              <a:rPr lang="lt-LT" sz="2800" dirty="0" err="1" smtClean="0">
                <a:latin typeface="Arial Black" pitchFamily="34" charset="0"/>
                <a:cs typeface="Arial" pitchFamily="34" charset="0"/>
              </a:rPr>
              <a:t>Rastenio</a:t>
            </a:r>
            <a:r>
              <a:rPr lang="lt-LT" sz="2800" dirty="0" smtClean="0">
                <a:latin typeface="Arial Black" pitchFamily="34" charset="0"/>
                <a:cs typeface="Arial" pitchFamily="34" charset="0"/>
              </a:rPr>
              <a:t>, </a:t>
            </a:r>
          </a:p>
          <a:p>
            <a:pPr>
              <a:buNone/>
            </a:pPr>
            <a:r>
              <a:rPr lang="lt-LT" sz="2800" dirty="0" smtClean="0">
                <a:latin typeface="Arial Black" pitchFamily="34" charset="0"/>
                <a:cs typeface="Arial" pitchFamily="34" charset="0"/>
              </a:rPr>
              <a:t>Redos </a:t>
            </a:r>
            <a:r>
              <a:rPr lang="lt-LT" sz="2800" dirty="0" err="1" smtClean="0">
                <a:latin typeface="Arial Black" pitchFamily="34" charset="0"/>
                <a:cs typeface="Arial" pitchFamily="34" charset="0"/>
              </a:rPr>
              <a:t>Kiselytės</a:t>
            </a:r>
            <a:r>
              <a:rPr lang="lt-LT" sz="2800" dirty="0" smtClean="0">
                <a:latin typeface="Arial Black" pitchFamily="34" charset="0"/>
                <a:cs typeface="Arial" pitchFamily="34" charset="0"/>
              </a:rPr>
              <a:t>, Vlado </a:t>
            </a:r>
            <a:r>
              <a:rPr lang="lt-LT" sz="2800" dirty="0" err="1" smtClean="0">
                <a:latin typeface="Arial Black" pitchFamily="34" charset="0"/>
                <a:cs typeface="Arial" pitchFamily="34" charset="0"/>
              </a:rPr>
              <a:t>Liolio</a:t>
            </a:r>
            <a:r>
              <a:rPr lang="lt-LT" sz="2800" dirty="0" smtClean="0">
                <a:latin typeface="Arial Black" pitchFamily="34" charset="0"/>
                <a:cs typeface="Arial" pitchFamily="34" charset="0"/>
              </a:rPr>
              <a:t>, Danutės </a:t>
            </a:r>
          </a:p>
          <a:p>
            <a:pPr>
              <a:buNone/>
            </a:pPr>
            <a:r>
              <a:rPr lang="lt-LT" sz="2800" dirty="0" err="1" smtClean="0">
                <a:latin typeface="Arial Black" pitchFamily="34" charset="0"/>
                <a:cs typeface="Arial" pitchFamily="34" charset="0"/>
              </a:rPr>
              <a:t>Tumonytės-Mažeikienės,</a:t>
            </a:r>
            <a:r>
              <a:rPr lang="lt-LT" sz="2800" dirty="0" smtClean="0">
                <a:latin typeface="Arial Black" pitchFamily="34" charset="0"/>
                <a:cs typeface="Arial" pitchFamily="34" charset="0"/>
              </a:rPr>
              <a:t> Dano Kairio, </a:t>
            </a:r>
          </a:p>
          <a:p>
            <a:pPr>
              <a:buNone/>
            </a:pPr>
            <a:r>
              <a:rPr lang="lt-LT" sz="2800" dirty="0" smtClean="0">
                <a:latin typeface="Arial Black" pitchFamily="34" charset="0"/>
                <a:cs typeface="Arial" pitchFamily="34" charset="0"/>
              </a:rPr>
              <a:t>Antano Žilinsko </a:t>
            </a:r>
            <a:r>
              <a:rPr lang="lt-LT" sz="2800" b="1" dirty="0" smtClean="0">
                <a:latin typeface="Arial" pitchFamily="34" charset="0"/>
                <a:cs typeface="Arial" pitchFamily="34" charset="0"/>
              </a:rPr>
              <a:t>kūryba</a:t>
            </a:r>
          </a:p>
          <a:p>
            <a:pPr>
              <a:buNone/>
            </a:pPr>
            <a:endParaRPr lang="lt-LT" sz="1100" b="1" dirty="0" smtClean="0"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2800" b="1" dirty="0" smtClean="0">
                <a:latin typeface="Arial Black" pitchFamily="34" charset="0"/>
                <a:cs typeface="Arial" pitchFamily="34" charset="0"/>
              </a:rPr>
              <a:t>IŠĖJUSIEJI...</a:t>
            </a:r>
          </a:p>
          <a:p>
            <a:pPr>
              <a:buNone/>
            </a:pPr>
            <a:r>
              <a:rPr lang="lt-LT" sz="2800" dirty="0" smtClean="0">
                <a:latin typeface="Arial Black" pitchFamily="34" charset="0"/>
                <a:cs typeface="Arial" pitchFamily="34" charset="0"/>
              </a:rPr>
              <a:t>Elena </a:t>
            </a:r>
            <a:r>
              <a:rPr lang="lt-LT" sz="2800" dirty="0" err="1" smtClean="0">
                <a:latin typeface="Arial Black" pitchFamily="34" charset="0"/>
                <a:cs typeface="Arial" pitchFamily="34" charset="0"/>
              </a:rPr>
              <a:t>Naginskaitė-Vajegienė,</a:t>
            </a:r>
            <a:r>
              <a:rPr lang="lt-LT" sz="28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lt-LT" sz="2800" dirty="0" smtClean="0">
                <a:latin typeface="Arial" pitchFamily="34" charset="0"/>
                <a:cs typeface="Arial" pitchFamily="34" charset="0"/>
              </a:rPr>
              <a:t>eilėraščiai</a:t>
            </a:r>
          </a:p>
          <a:p>
            <a:pPr>
              <a:buNone/>
            </a:pPr>
            <a:r>
              <a:rPr lang="lt-LT" sz="2800" dirty="0" smtClean="0">
                <a:latin typeface="Arial Black" pitchFamily="34" charset="0"/>
                <a:cs typeface="Arial" pitchFamily="34" charset="0"/>
              </a:rPr>
              <a:t>Vytautas Šavelis, </a:t>
            </a:r>
            <a:r>
              <a:rPr lang="lt-LT" sz="2800" dirty="0" smtClean="0">
                <a:latin typeface="Arial" pitchFamily="34" charset="0"/>
                <a:cs typeface="Arial" pitchFamily="34" charset="0"/>
              </a:rPr>
              <a:t>keletas nepublikuotų eilėraščių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 descr="http://www.version.lt/gallery/40/swoosh_feath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373216"/>
            <a:ext cx="8208912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/>
          </a:bodyPr>
          <a:lstStyle/>
          <a:p>
            <a:pPr algn="ctr"/>
            <a:r>
              <a:rPr lang="lt-LT" sz="4400" dirty="0" err="1" smtClean="0">
                <a:latin typeface="Arial Black" pitchFamily="34" charset="0"/>
              </a:rPr>
              <a:t>ŽuRNALO</a:t>
            </a:r>
            <a:r>
              <a:rPr lang="lt-LT" sz="4400" dirty="0" smtClean="0">
                <a:latin typeface="Arial Black" pitchFamily="34" charset="0"/>
              </a:rPr>
              <a:t> SVEČIŲ KŪRYBA</a:t>
            </a:r>
            <a:endParaRPr lang="en-US" sz="4400" dirty="0">
              <a:latin typeface="Arial Black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23528" y="1340768"/>
            <a:ext cx="8668072" cy="473935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lt-LT" dirty="0" smtClean="0">
                <a:latin typeface="Arial Narrow" pitchFamily="34" charset="0"/>
                <a:cs typeface="Arial" pitchFamily="34" charset="0"/>
              </a:rPr>
              <a:t>Publicisto, dramaturgo, režisieriaus, Vlado Šlaito literatūrinės premijos laureato </a:t>
            </a:r>
          </a:p>
          <a:p>
            <a:pPr>
              <a:buNone/>
            </a:pPr>
            <a:r>
              <a:rPr lang="lt-LT" b="1" dirty="0" smtClean="0">
                <a:latin typeface="Arial Black" pitchFamily="34" charset="0"/>
                <a:cs typeface="Arial" pitchFamily="34" charset="0"/>
              </a:rPr>
              <a:t>KĘSTUČIO ČĖSNAIČIO </a:t>
            </a:r>
            <a:r>
              <a:rPr lang="lt-LT" b="1" dirty="0" smtClean="0">
                <a:latin typeface="Arial" pitchFamily="34" charset="0"/>
                <a:cs typeface="Arial" pitchFamily="34" charset="0"/>
              </a:rPr>
              <a:t>pjesė „Šokis virš ribos“</a:t>
            </a:r>
          </a:p>
          <a:p>
            <a:pPr>
              <a:buNone/>
            </a:pPr>
            <a:endParaRPr lang="lt-LT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dirty="0" smtClean="0">
                <a:latin typeface="Arial Black" pitchFamily="34" charset="0"/>
                <a:cs typeface="Arial" pitchFamily="34" charset="0"/>
              </a:rPr>
              <a:t>ALBINAS KULIEŠIS. </a:t>
            </a:r>
            <a:r>
              <a:rPr lang="lt-LT" b="1" dirty="0" smtClean="0">
                <a:latin typeface="Arial" pitchFamily="34" charset="0"/>
                <a:cs typeface="Arial" pitchFamily="34" charset="0"/>
              </a:rPr>
              <a:t>Žmogui, mylėjusiam savo kraštą, </a:t>
            </a:r>
          </a:p>
          <a:p>
            <a:pPr>
              <a:buNone/>
            </a:pPr>
            <a:r>
              <a:rPr lang="lt-LT" dirty="0" smtClean="0">
                <a:latin typeface="Arial" pitchFamily="34" charset="0"/>
                <a:cs typeface="Arial" pitchFamily="34" charset="0"/>
              </a:rPr>
              <a:t>(Adolfui Ramanauskui-Vanagui), eilėraštis.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lt-LT" b="1" dirty="0" smtClean="0"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b="1" dirty="0" smtClean="0">
                <a:latin typeface="Arial Black" pitchFamily="34" charset="0"/>
                <a:cs typeface="Arial" pitchFamily="34" charset="0"/>
              </a:rPr>
              <a:t>VYTAUTO MARTINKAUS</a:t>
            </a:r>
            <a:r>
              <a:rPr lang="lt-LT" dirty="0" smtClean="0">
                <a:latin typeface="Arial Black" pitchFamily="34" charset="0"/>
                <a:cs typeface="Arial" pitchFamily="34" charset="0"/>
              </a:rPr>
              <a:t>, </a:t>
            </a:r>
            <a:r>
              <a:rPr lang="lt-LT" b="1" dirty="0" smtClean="0">
                <a:latin typeface="Arial" pitchFamily="34" charset="0"/>
                <a:cs typeface="Arial" pitchFamily="34" charset="0"/>
              </a:rPr>
              <a:t>2010 metų Liudo Dovydėno literatūrinės </a:t>
            </a:r>
          </a:p>
          <a:p>
            <a:pPr>
              <a:buNone/>
            </a:pPr>
            <a:r>
              <a:rPr lang="lt-LT" b="1" dirty="0" smtClean="0">
                <a:latin typeface="Arial" pitchFamily="34" charset="0"/>
                <a:cs typeface="Arial" pitchFamily="34" charset="0"/>
              </a:rPr>
              <a:t>premijos laureato kalba – “Žemaičio </a:t>
            </a:r>
            <a:r>
              <a:rPr lang="lt-LT" b="1" dirty="0" err="1" smtClean="0">
                <a:latin typeface="Arial" pitchFamily="34" charset="0"/>
                <a:cs typeface="Arial" pitchFamily="34" charset="0"/>
              </a:rPr>
              <a:t>garlėkys</a:t>
            </a:r>
            <a:r>
              <a:rPr lang="lt-LT" b="1" dirty="0" smtClean="0">
                <a:latin typeface="Arial" pitchFamily="34" charset="0"/>
                <a:cs typeface="Arial" pitchFamily="34" charset="0"/>
              </a:rPr>
              <a:t>“ nusileido</a:t>
            </a:r>
          </a:p>
          <a:p>
            <a:pPr>
              <a:buNone/>
            </a:pPr>
            <a:r>
              <a:rPr lang="lt-LT" b="1" dirty="0" smtClean="0">
                <a:latin typeface="Arial" pitchFamily="34" charset="0"/>
                <a:cs typeface="Arial" pitchFamily="34" charset="0"/>
              </a:rPr>
              <a:t> Aukštaitijoje</a:t>
            </a:r>
            <a:r>
              <a:rPr lang="lt-LT" dirty="0" smtClean="0">
                <a:latin typeface="Arial" pitchFamily="34" charset="0"/>
                <a:cs typeface="Arial" pitchFamily="34" charset="0"/>
              </a:rPr>
              <a:t>... – </a:t>
            </a:r>
            <a:r>
              <a:rPr lang="lt-LT" dirty="0" smtClean="0">
                <a:latin typeface="Arial Narrow" pitchFamily="34" charset="0"/>
                <a:cs typeface="Arial" pitchFamily="34" charset="0"/>
              </a:rPr>
              <a:t>pasakyta Rokiškio krašto muziejuje premijos įteikimo metu.</a:t>
            </a:r>
          </a:p>
          <a:p>
            <a:pPr>
              <a:buNone/>
            </a:pPr>
            <a:endParaRPr lang="en-US" dirty="0" smtClean="0">
              <a:latin typeface="Arial Narrow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b="1" dirty="0" smtClean="0">
                <a:latin typeface="Arial Black" pitchFamily="34" charset="0"/>
                <a:cs typeface="Arial" pitchFamily="34" charset="0"/>
              </a:rPr>
              <a:t>VALDO PAPIEVIO,</a:t>
            </a:r>
            <a:r>
              <a:rPr lang="lt-LT" b="1" dirty="0" smtClean="0">
                <a:latin typeface="Arial" pitchFamily="34" charset="0"/>
                <a:cs typeface="Arial" pitchFamily="34" charset="0"/>
              </a:rPr>
              <a:t> 2011 metų Liudo Dovydėno literatūrinės premijos </a:t>
            </a:r>
          </a:p>
          <a:p>
            <a:pPr>
              <a:buNone/>
            </a:pPr>
            <a:r>
              <a:rPr lang="lt-LT" b="1" dirty="0" smtClean="0">
                <a:latin typeface="Arial" pitchFamily="34" charset="0"/>
                <a:cs typeface="Arial" pitchFamily="34" charset="0"/>
              </a:rPr>
              <a:t>laureato kalba „Eiti vertybių pusėn...“, </a:t>
            </a:r>
            <a:r>
              <a:rPr lang="lt-LT" dirty="0" smtClean="0">
                <a:latin typeface="Arial Narrow" pitchFamily="34" charset="0"/>
                <a:cs typeface="Arial" pitchFamily="34" charset="0"/>
              </a:rPr>
              <a:t>pasakyta Rokiškio rajone, </a:t>
            </a:r>
            <a:r>
              <a:rPr lang="lt-LT" dirty="0" err="1" smtClean="0">
                <a:latin typeface="Arial Narrow" pitchFamily="34" charset="0"/>
                <a:cs typeface="Arial" pitchFamily="34" charset="0"/>
              </a:rPr>
              <a:t>Trumpiškio</a:t>
            </a:r>
            <a:r>
              <a:rPr lang="lt-LT" dirty="0" smtClean="0">
                <a:latin typeface="Arial Narrow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lt-LT" dirty="0" smtClean="0">
                <a:latin typeface="Arial Narrow" pitchFamily="34" charset="0"/>
                <a:cs typeface="Arial" pitchFamily="34" charset="0"/>
              </a:rPr>
              <a:t>kaime Pirmosios vagos šventėje vykusioje premijos įteikimo  ceremonijoje. </a:t>
            </a:r>
          </a:p>
          <a:p>
            <a:pPr>
              <a:buNone/>
            </a:pPr>
            <a:endParaRPr lang="lt-LT" b="1" dirty="0" smtClean="0">
              <a:latin typeface="Arial Narrow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Picture 4" descr="http://www.version.lt/gallery/40/swoosh_feath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373216"/>
            <a:ext cx="8208912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 smtClean="0">
                <a:latin typeface="Arial Black" pitchFamily="34" charset="0"/>
              </a:rPr>
              <a:t>Poezijos pavasarių , vykusių Rokiškio krašte,  svečių kūryba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8245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lt-LT" sz="2000" dirty="0" smtClean="0">
                <a:latin typeface="Arial" pitchFamily="34" charset="0"/>
                <a:cs typeface="Arial" pitchFamily="34" charset="0"/>
              </a:rPr>
              <a:t>Tarptautinių, respublikinių Poezijos pavasarių svečiai: </a:t>
            </a:r>
          </a:p>
          <a:p>
            <a:pPr>
              <a:buNone/>
            </a:pPr>
            <a:r>
              <a:rPr lang="lt-LT" sz="2000" b="1" dirty="0" smtClean="0">
                <a:latin typeface="Arial" pitchFamily="34" charset="0"/>
                <a:cs typeface="Arial" pitchFamily="34" charset="0"/>
              </a:rPr>
              <a:t>Gintautas Iešmantas, Ričardas Šileika, Benediktas Januševičius, Vytautas </a:t>
            </a:r>
          </a:p>
          <a:p>
            <a:pPr>
              <a:buNone/>
            </a:pPr>
            <a:r>
              <a:rPr lang="lt-LT" sz="2000" b="1" dirty="0" err="1" smtClean="0">
                <a:latin typeface="Arial" pitchFamily="34" charset="0"/>
                <a:cs typeface="Arial" pitchFamily="34" charset="0"/>
              </a:rPr>
              <a:t>Kaziela</a:t>
            </a:r>
            <a:r>
              <a:rPr lang="lt-LT" sz="2000" b="1" dirty="0" smtClean="0">
                <a:latin typeface="Arial" pitchFamily="34" charset="0"/>
                <a:cs typeface="Arial" pitchFamily="34" charset="0"/>
              </a:rPr>
              <a:t>, Laura </a:t>
            </a:r>
            <a:r>
              <a:rPr lang="lt-LT" sz="2000" b="1" dirty="0" err="1" smtClean="0">
                <a:latin typeface="Arial" pitchFamily="34" charset="0"/>
                <a:cs typeface="Arial" pitchFamily="34" charset="0"/>
              </a:rPr>
              <a:t>Sintija-Černiauskaitė,</a:t>
            </a:r>
            <a:r>
              <a:rPr lang="lt-LT" sz="2000" b="1" dirty="0" smtClean="0">
                <a:latin typeface="Arial" pitchFamily="34" charset="0"/>
                <a:cs typeface="Arial" pitchFamily="34" charset="0"/>
              </a:rPr>
              <a:t> Arūnas </a:t>
            </a:r>
            <a:r>
              <a:rPr lang="lt-LT" sz="2000" b="1" dirty="0" err="1" smtClean="0">
                <a:latin typeface="Arial" pitchFamily="34" charset="0"/>
                <a:cs typeface="Arial" pitchFamily="34" charset="0"/>
              </a:rPr>
              <a:t>Spraunius</a:t>
            </a:r>
            <a:r>
              <a:rPr lang="lt-LT" sz="2000" b="1" dirty="0" smtClean="0">
                <a:latin typeface="Arial" pitchFamily="34" charset="0"/>
                <a:cs typeface="Arial" pitchFamily="34" charset="0"/>
              </a:rPr>
              <a:t>, kroatas </a:t>
            </a:r>
            <a:r>
              <a:rPr lang="lt-LT" sz="2000" b="1" dirty="0" err="1" smtClean="0">
                <a:latin typeface="Arial" pitchFamily="34" charset="0"/>
                <a:cs typeface="Arial" pitchFamily="34" charset="0"/>
              </a:rPr>
              <a:t>Miloš</a:t>
            </a:r>
            <a:endParaRPr lang="lt-LT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t-LT" sz="2000" b="1" dirty="0" err="1" smtClean="0">
                <a:latin typeface="Arial" pitchFamily="34" charset="0"/>
                <a:cs typeface="Arial" pitchFamily="34" charset="0"/>
              </a:rPr>
              <a:t>Durdevič</a:t>
            </a:r>
            <a:r>
              <a:rPr lang="lt-LT" sz="2000" b="1" dirty="0" smtClean="0">
                <a:latin typeface="Arial" pitchFamily="34" charset="0"/>
                <a:cs typeface="Arial" pitchFamily="34" charset="0"/>
              </a:rPr>
              <a:t>, amerikietis </a:t>
            </a:r>
            <a:r>
              <a:rPr lang="lt-LT" sz="2000" b="1" dirty="0" err="1" smtClean="0">
                <a:latin typeface="Arial" pitchFamily="34" charset="0"/>
                <a:cs typeface="Arial" pitchFamily="34" charset="0"/>
              </a:rPr>
              <a:t>Keys</a:t>
            </a:r>
            <a:r>
              <a:rPr lang="lt-LT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t-LT" sz="2000" b="1" dirty="0" err="1" smtClean="0">
                <a:latin typeface="Arial" pitchFamily="34" charset="0"/>
                <a:cs typeface="Arial" pitchFamily="34" charset="0"/>
              </a:rPr>
              <a:t>Kerry</a:t>
            </a:r>
            <a:r>
              <a:rPr lang="lt-LT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t-LT" sz="2000" b="1" dirty="0" err="1" smtClean="0">
                <a:latin typeface="Arial" pitchFamily="34" charset="0"/>
                <a:cs typeface="Arial" pitchFamily="34" charset="0"/>
              </a:rPr>
              <a:t>Shawn</a:t>
            </a:r>
            <a:r>
              <a:rPr lang="lt-LT" sz="2000" b="1" dirty="0" smtClean="0">
                <a:latin typeface="Arial" pitchFamily="34" charset="0"/>
                <a:cs typeface="Arial" pitchFamily="34" charset="0"/>
              </a:rPr>
              <a:t>, latvis </a:t>
            </a:r>
            <a:r>
              <a:rPr lang="lt-LT" sz="2000" b="1" dirty="0" err="1" smtClean="0">
                <a:latin typeface="Arial" pitchFamily="34" charset="0"/>
                <a:cs typeface="Arial" pitchFamily="34" charset="0"/>
              </a:rPr>
              <a:t>Arvis</a:t>
            </a:r>
            <a:r>
              <a:rPr lang="lt-LT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t-LT" sz="2000" b="1" dirty="0" err="1" smtClean="0">
                <a:latin typeface="Arial" pitchFamily="34" charset="0"/>
                <a:cs typeface="Arial" pitchFamily="34" charset="0"/>
              </a:rPr>
              <a:t>Viguls</a:t>
            </a:r>
            <a:r>
              <a:rPr lang="lt-LT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lt-LT" sz="11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2000" dirty="0" smtClean="0">
                <a:latin typeface="Arial" pitchFamily="34" charset="0"/>
                <a:cs typeface="Arial" pitchFamily="34" charset="0"/>
              </a:rPr>
              <a:t>J.Tumo Vaižganto memorialinio muziejaus vedėjas, poetas </a:t>
            </a:r>
            <a:r>
              <a:rPr lang="lt-LT" sz="2000" b="1" dirty="0" smtClean="0">
                <a:latin typeface="Arial" pitchFamily="34" charset="0"/>
                <a:cs typeface="Arial" pitchFamily="34" charset="0"/>
              </a:rPr>
              <a:t>Alfas Pakėnas.  </a:t>
            </a:r>
          </a:p>
          <a:p>
            <a:pPr>
              <a:buNone/>
            </a:pPr>
            <a:endParaRPr lang="lt-LT" sz="11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2000" dirty="0" smtClean="0">
                <a:latin typeface="Arial" pitchFamily="34" charset="0"/>
                <a:cs typeface="Arial" pitchFamily="34" charset="0"/>
              </a:rPr>
              <a:t>Anykštėnas </a:t>
            </a:r>
            <a:r>
              <a:rPr lang="lt-LT" sz="2000" b="1" dirty="0" smtClean="0">
                <a:latin typeface="Arial" pitchFamily="34" charset="0"/>
                <a:cs typeface="Arial" pitchFamily="34" charset="0"/>
              </a:rPr>
              <a:t>Algirdas </a:t>
            </a:r>
            <a:r>
              <a:rPr lang="lt-LT" sz="2000" b="1" dirty="0" err="1" smtClean="0">
                <a:latin typeface="Arial" pitchFamily="34" charset="0"/>
                <a:cs typeface="Arial" pitchFamily="34" charset="0"/>
              </a:rPr>
              <a:t>Ražinskas</a:t>
            </a:r>
            <a:r>
              <a:rPr lang="lt-LT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t-LT" sz="2000" dirty="0" smtClean="0">
                <a:latin typeface="Arial" pitchFamily="34" charset="0"/>
                <a:cs typeface="Arial" pitchFamily="34" charset="0"/>
              </a:rPr>
              <a:t>– literatų klubo „</a:t>
            </a:r>
            <a:r>
              <a:rPr lang="lt-LT" sz="2000" dirty="0" err="1" smtClean="0">
                <a:latin typeface="Arial" pitchFamily="34" charset="0"/>
                <a:cs typeface="Arial" pitchFamily="34" charset="0"/>
              </a:rPr>
              <a:t>Marčiupys“siela</a:t>
            </a:r>
            <a:r>
              <a:rPr lang="lt-LT" sz="2000" dirty="0" smtClean="0">
                <a:latin typeface="Arial" pitchFamily="34" charset="0"/>
                <a:cs typeface="Arial" pitchFamily="34" charset="0"/>
              </a:rPr>
              <a:t>, Teresės </a:t>
            </a:r>
          </a:p>
          <a:p>
            <a:pPr>
              <a:buNone/>
            </a:pPr>
            <a:r>
              <a:rPr lang="lt-LT" sz="2000" dirty="0" err="1" smtClean="0">
                <a:latin typeface="Arial" pitchFamily="34" charset="0"/>
                <a:cs typeface="Arial" pitchFamily="34" charset="0"/>
              </a:rPr>
              <a:t>Mikeliūnaitės</a:t>
            </a:r>
            <a:r>
              <a:rPr lang="lt-LT" sz="2000" dirty="0" smtClean="0">
                <a:latin typeface="Arial" pitchFamily="34" charset="0"/>
                <a:cs typeface="Arial" pitchFamily="34" charset="0"/>
              </a:rPr>
              <a:t> kultūros premijos laureatas. </a:t>
            </a:r>
          </a:p>
          <a:p>
            <a:pPr>
              <a:buNone/>
            </a:pPr>
            <a:endParaRPr lang="lt-LT" sz="11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2000" dirty="0" smtClean="0">
                <a:latin typeface="Arial" pitchFamily="34" charset="0"/>
                <a:cs typeface="Arial" pitchFamily="34" charset="0"/>
              </a:rPr>
              <a:t>Ukmergiškė </a:t>
            </a:r>
            <a:r>
              <a:rPr lang="lt-LT" sz="2000" b="1" dirty="0" smtClean="0">
                <a:latin typeface="Arial" pitchFamily="34" charset="0"/>
                <a:cs typeface="Arial" pitchFamily="34" charset="0"/>
              </a:rPr>
              <a:t>Leonora Jankevičienė</a:t>
            </a:r>
            <a:r>
              <a:rPr lang="lt-LT" sz="2000" dirty="0" smtClean="0">
                <a:latin typeface="Arial" pitchFamily="34" charset="0"/>
                <a:cs typeface="Arial" pitchFamily="34" charset="0"/>
              </a:rPr>
              <a:t>, Vlado Šlaito literatūrinės premijos </a:t>
            </a:r>
          </a:p>
          <a:p>
            <a:pPr>
              <a:buNone/>
            </a:pPr>
            <a:r>
              <a:rPr lang="lt-LT" sz="2000" dirty="0" smtClean="0">
                <a:latin typeface="Arial" pitchFamily="34" charset="0"/>
                <a:cs typeface="Arial" pitchFamily="34" charset="0"/>
              </a:rPr>
              <a:t>laureatė.</a:t>
            </a:r>
          </a:p>
          <a:p>
            <a:pPr>
              <a:buNone/>
            </a:pPr>
            <a:endParaRPr lang="lt-LT" sz="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2000" dirty="0" smtClean="0">
                <a:latin typeface="Arial" pitchFamily="34" charset="0"/>
                <a:cs typeface="Arial" pitchFamily="34" charset="0"/>
              </a:rPr>
              <a:t>Kupiškio rajono literatų klubo „</a:t>
            </a:r>
            <a:r>
              <a:rPr lang="lt-LT" sz="2000" dirty="0" err="1" smtClean="0">
                <a:latin typeface="Arial" pitchFamily="34" charset="0"/>
                <a:cs typeface="Arial" pitchFamily="34" charset="0"/>
              </a:rPr>
              <a:t>Lėvens</a:t>
            </a:r>
            <a:r>
              <a:rPr lang="lt-LT" sz="2000" dirty="0" smtClean="0">
                <a:latin typeface="Arial" pitchFamily="34" charset="0"/>
                <a:cs typeface="Arial" pitchFamily="34" charset="0"/>
              </a:rPr>
              <a:t> krantai“ pirmininkė, Panevėžio </a:t>
            </a:r>
          </a:p>
          <a:p>
            <a:pPr>
              <a:buNone/>
            </a:pPr>
            <a:r>
              <a:rPr lang="lt-LT" sz="2000" dirty="0" smtClean="0">
                <a:latin typeface="Arial" pitchFamily="34" charset="0"/>
                <a:cs typeface="Arial" pitchFamily="34" charset="0"/>
              </a:rPr>
              <a:t>apskrities Uršulės Tamošiūnaitės vardo premijos laureatė </a:t>
            </a:r>
            <a:r>
              <a:rPr lang="lt-LT" sz="2000" b="1" dirty="0" smtClean="0">
                <a:latin typeface="Arial" pitchFamily="34" charset="0"/>
                <a:cs typeface="Arial" pitchFamily="34" charset="0"/>
              </a:rPr>
              <a:t>Vida </a:t>
            </a:r>
            <a:r>
              <a:rPr lang="lt-LT" sz="2000" b="1" dirty="0" err="1" smtClean="0">
                <a:latin typeface="Arial" pitchFamily="34" charset="0"/>
                <a:cs typeface="Arial" pitchFamily="34" charset="0"/>
              </a:rPr>
              <a:t>Kaulakienė</a:t>
            </a:r>
            <a:r>
              <a:rPr lang="lt-LT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lt-LT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://www.version.lt/gallery/40/swoosh_feath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517232"/>
            <a:ext cx="8208912" cy="978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459632"/>
          </a:xfrm>
        </p:spPr>
        <p:txBody>
          <a:bodyPr>
            <a:noAutofit/>
          </a:bodyPr>
          <a:lstStyle/>
          <a:p>
            <a:pPr algn="ctr"/>
            <a:r>
              <a:rPr lang="lt-LT" sz="4000" dirty="0" smtClean="0">
                <a:latin typeface="Arial Black" pitchFamily="34" charset="0"/>
              </a:rPr>
              <a:t>LITERATŪRINIAI ATRADIMAI</a:t>
            </a:r>
            <a:br>
              <a:rPr lang="lt-LT" sz="4000" dirty="0" smtClean="0">
                <a:latin typeface="Arial Black" pitchFamily="34" charset="0"/>
              </a:rPr>
            </a:br>
            <a:r>
              <a:rPr lang="lt-LT" sz="4000" dirty="0" smtClean="0">
                <a:latin typeface="Arial Black" pitchFamily="34" charset="0"/>
              </a:rPr>
              <a:t> IR STAIGMENOS</a:t>
            </a:r>
            <a:endParaRPr lang="en-US" sz="4000" dirty="0">
              <a:latin typeface="Arial Black" pitchFamily="34" charset="0"/>
            </a:endParaRPr>
          </a:p>
        </p:txBody>
      </p:sp>
      <p:pic>
        <p:nvPicPr>
          <p:cNvPr id="56336" name="Picture 16" descr="http://openclipart.org/image/800px/svg_to_png/79/PeterM_Feath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33132">
            <a:off x="1553785" y="1279955"/>
            <a:ext cx="5737860" cy="531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51520" y="350945"/>
            <a:ext cx="856895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lt-LT" sz="1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ANTANAS BUSILAS, </a:t>
            </a:r>
            <a:r>
              <a:rPr lang="lt-LT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pedagogas, vertėjas  minint kraštiečio 120-ąsias  gimimo metines)</a:t>
            </a:r>
            <a:endParaRPr kumimoji="0" lang="lt-LT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lt-LT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</a:t>
            </a:r>
            <a:r>
              <a:rPr kumimoji="0" lang="lt-LT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asaka  „Karalaitis  Jonas kvailutis ir paukštelis </a:t>
            </a:r>
            <a:r>
              <a:rPr kumimoji="0" lang="lt-LT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Auksasparnis</a:t>
            </a:r>
            <a:r>
              <a:rPr kumimoji="0" lang="lt-LT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“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sz="1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PETRAS JAKŠTAS, </a:t>
            </a:r>
            <a:r>
              <a:rPr lang="lt-LT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kraštietis, Lietuvos kariuomenės karininkas, spaudos darbuotojas, bibliofilas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(110-osioms  gimimo metinėms), </a:t>
            </a:r>
            <a:r>
              <a:rPr lang="lt-LT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„Žibutė“ (iš atsiminimų apie Vydūną)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t-LT" sz="8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sz="1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ADELĖ DIRŽYTĖ – NAGINSKIENĖ, </a:t>
            </a:r>
            <a:r>
              <a:rPr lang="lt-LT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pedagogė, literatė (minint 60-ąsias mirties metines), </a:t>
            </a:r>
            <a:endParaRPr lang="lt-LT" sz="1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Dramos „Krūminė“ ištrauka.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lt-LT" sz="8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sz="1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MATILDA OLKINAITĖ.  </a:t>
            </a:r>
            <a:r>
              <a:rPr lang="lt-LT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Dienoraštis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t-LT" sz="8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STASYS DAUNYS</a:t>
            </a:r>
            <a:r>
              <a:rPr kumimoji="0" lang="lt-LT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,  </a:t>
            </a:r>
            <a:r>
              <a:rPr kumimoji="0" lang="lt-LT" sz="14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muziejininkas,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t-LT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lt-LT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pybraiža „Prie Pašilių kryžkelės“ </a:t>
            </a:r>
            <a:r>
              <a:rPr kumimoji="0" lang="lt-LT" sz="14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 liaudies audėjo Juozo </a:t>
            </a:r>
            <a:r>
              <a:rPr kumimoji="0" lang="lt-LT" sz="140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Pipinio</a:t>
            </a:r>
            <a:r>
              <a:rPr kumimoji="0" lang="lt-LT" sz="14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120-mečiui)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sz="1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ANTANAS SEIKALIS. </a:t>
            </a:r>
            <a:r>
              <a:rPr lang="lt-LT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Tarantella</a:t>
            </a:r>
            <a:endParaRPr lang="lt-LT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t-LT" sz="8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DANAS ANDRIULIONIS</a:t>
            </a:r>
            <a:r>
              <a:rPr kumimoji="0" lang="lt-LT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lt-LT" sz="14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lt-LT" sz="1400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kraštietis dailininkas</a:t>
            </a:r>
            <a:r>
              <a:rPr kumimoji="0" lang="lt-LT" sz="14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Ese</a:t>
            </a:r>
            <a:r>
              <a:rPr kumimoji="0" lang="lt-LT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„Esmingo prisilietimo atspindžiai nakties laiškuose“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lt-LT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VANDA</a:t>
            </a:r>
            <a:r>
              <a:rPr kumimoji="0" lang="lt-LT" sz="14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lt-LT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VASILIAUSKIENĖ,</a:t>
            </a:r>
            <a:r>
              <a:rPr kumimoji="0" lang="lt-LT" sz="14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lt-LT" sz="1400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mokytoja. </a:t>
            </a:r>
            <a:r>
              <a:rPr lang="lt-LT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Eilėraščiai.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800" i="0" u="none" strike="noStrike" cap="none" normalizeH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t-LT" sz="1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RAIMONDAS GAILIŪNAS,</a:t>
            </a:r>
            <a:r>
              <a:rPr lang="lt-LT" sz="1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lt-LT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dailininkas. </a:t>
            </a:r>
            <a:r>
              <a:rPr lang="lt-LT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Dirbtuvės ir aš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lt-LT" sz="6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t-LT" sz="1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SIGITA MORKŪNAITĖ. </a:t>
            </a:r>
            <a:r>
              <a:rPr lang="lt-LT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Gyvenime nėra prasmės, bet lieka galimybė išsigelbėti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5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ERDVILAS JAKULIS. </a:t>
            </a:r>
            <a:r>
              <a:rPr kumimoji="0" lang="lt-LT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Atsiminimai apie tėtę Antaną Jakulį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lt-LT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http://www.version.lt/gallery/40/swoosh_feath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805264"/>
            <a:ext cx="8208912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691680" y="2143103"/>
            <a:ext cx="57606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Stačiakampis 2"/>
          <p:cNvSpPr/>
          <p:nvPr/>
        </p:nvSpPr>
        <p:spPr>
          <a:xfrm>
            <a:off x="683568" y="764705"/>
            <a:ext cx="777686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5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lt-LT" sz="66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LITERATŪRINIAI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66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DEBIUTAI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206" name="Picture 14" descr="http://www.clker.com/cliparts/d/y/c/9/F/k/feather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212976"/>
            <a:ext cx="5715000" cy="2962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1037800"/>
          </a:xfrm>
        </p:spPr>
        <p:txBody>
          <a:bodyPr>
            <a:normAutofit/>
          </a:bodyPr>
          <a:lstStyle/>
          <a:p>
            <a:pPr algn="ctr"/>
            <a:r>
              <a:rPr lang="lt-LT" sz="4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KURIANTIS</a:t>
            </a:r>
            <a:r>
              <a:rPr lang="lt-LT" sz="4400" dirty="0" smtClean="0">
                <a:latin typeface="Arial Black" pitchFamily="34" charset="0"/>
              </a:rPr>
              <a:t> JAUNIMAS</a:t>
            </a:r>
            <a:endParaRPr lang="en-US" sz="4400" dirty="0">
              <a:latin typeface="Arial Black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lt-LT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Juozo </a:t>
            </a:r>
            <a:r>
              <a:rPr lang="lt-LT" sz="28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Tūbelio</a:t>
            </a:r>
            <a:r>
              <a:rPr lang="lt-LT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Romuvos, </a:t>
            </a:r>
            <a:r>
              <a:rPr lang="lt-LT" sz="28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Juodupės</a:t>
            </a:r>
            <a:r>
              <a:rPr lang="lt-LT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gimnazijų moksleivių kūryba: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lt-LT" sz="28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lt-LT" sz="8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lt-LT" sz="2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Justas </a:t>
            </a:r>
            <a:r>
              <a:rPr lang="lt-LT" sz="28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Laužadis</a:t>
            </a:r>
            <a:endParaRPr lang="lt-LT" sz="28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lt-LT" sz="2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Jolita  </a:t>
            </a:r>
            <a:r>
              <a:rPr lang="lt-LT" sz="28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Čeičytė</a:t>
            </a:r>
            <a:endParaRPr lang="lt-LT" sz="28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lt-LT" sz="2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Gabija </a:t>
            </a:r>
            <a:r>
              <a:rPr lang="lt-LT" sz="28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Deksnytė</a:t>
            </a:r>
            <a:endParaRPr lang="lt-LT" sz="28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lt-LT" sz="28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Marita</a:t>
            </a:r>
            <a:r>
              <a:rPr lang="lt-LT" sz="2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lt-LT" sz="28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Lisovskaja</a:t>
            </a:r>
            <a:endParaRPr lang="lt-LT" sz="28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lt-LT" sz="2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Rasa Juškevičiūtė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lt-LT" sz="2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Aurimas </a:t>
            </a:r>
            <a:r>
              <a:rPr lang="lt-LT" sz="28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Vėta</a:t>
            </a:r>
            <a:endParaRPr lang="lt-LT" sz="28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lt-LT" sz="28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Julijana</a:t>
            </a:r>
            <a:r>
              <a:rPr lang="lt-LT" sz="2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lt-LT" sz="28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Venediktova</a:t>
            </a:r>
            <a:r>
              <a:rPr lang="lt-LT" sz="2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,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lt-LT" sz="2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Jonas Petkevičius</a:t>
            </a:r>
            <a:endParaRPr lang="lt-LT" sz="28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283968" y="1556792"/>
            <a:ext cx="4707632" cy="4767808"/>
          </a:xfrm>
        </p:spPr>
        <p:txBody>
          <a:bodyPr>
            <a:normAutofit fontScale="92500" lnSpcReduction="10000"/>
          </a:bodyPr>
          <a:lstStyle/>
          <a:p>
            <a:pPr marL="0">
              <a:spcBef>
                <a:spcPts val="0"/>
              </a:spcBef>
              <a:buNone/>
            </a:pPr>
            <a:r>
              <a:rPr lang="lt-LT" sz="2200" dirty="0" smtClean="0">
                <a:latin typeface="Arial" pitchFamily="34" charset="0"/>
                <a:cs typeface="Arial" pitchFamily="34" charset="0"/>
              </a:rPr>
              <a:t>Nesivyk to, kas nubėgo ir dingo, palikęs tave amžinai abejonei, subtiliems ir graudiems apmąstymams. Nesivyk. </a:t>
            </a:r>
          </a:p>
          <a:p>
            <a:pPr marL="0">
              <a:spcBef>
                <a:spcPts val="0"/>
              </a:spcBef>
              <a:buNone/>
            </a:pPr>
            <a:r>
              <a:rPr lang="lt-LT" sz="2200" dirty="0" smtClean="0">
                <a:latin typeface="Arial" pitchFamily="34" charset="0"/>
                <a:cs typeface="Arial" pitchFamily="34" charset="0"/>
              </a:rPr>
              <a:t>Tai – praeitas etapas, jo nesugrąžinsi ir nebebus. </a:t>
            </a:r>
          </a:p>
          <a:p>
            <a:pPr marL="0">
              <a:spcBef>
                <a:spcPts val="0"/>
              </a:spcBef>
              <a:buNone/>
            </a:pPr>
            <a:r>
              <a:rPr lang="lt-LT" sz="2200" dirty="0" smtClean="0">
                <a:latin typeface="Arial" pitchFamily="34" charset="0"/>
                <a:cs typeface="Arial" pitchFamily="34" charset="0"/>
              </a:rPr>
              <a:t>Meilė taip niekada nepasielgtų. Ji suprastų ir ištvertų, pakentėtų kely, suprastų, ko trokšta širdis. Bet... Nesivyk to, kas nubėgo ir dingo.</a:t>
            </a:r>
          </a:p>
          <a:p>
            <a:pPr marL="0">
              <a:spcBef>
                <a:spcPts val="0"/>
              </a:spcBef>
              <a:buNone/>
            </a:pPr>
            <a:r>
              <a:rPr lang="lt-LT" sz="2200" dirty="0" smtClean="0">
                <a:latin typeface="Arial" pitchFamily="34" charset="0"/>
                <a:cs typeface="Arial" pitchFamily="34" charset="0"/>
              </a:rPr>
              <a:t>( </a:t>
            </a:r>
            <a:r>
              <a:rPr lang="lt-LT" sz="2200" dirty="0" err="1" smtClean="0">
                <a:latin typeface="Arial" pitchFamily="34" charset="0"/>
                <a:cs typeface="Arial" pitchFamily="34" charset="0"/>
              </a:rPr>
              <a:t>Marita</a:t>
            </a:r>
            <a:r>
              <a:rPr lang="lt-LT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t-LT" sz="2200" dirty="0" err="1" smtClean="0">
                <a:latin typeface="Arial" pitchFamily="34" charset="0"/>
                <a:cs typeface="Arial" pitchFamily="34" charset="0"/>
              </a:rPr>
              <a:t>Lisovskaja</a:t>
            </a:r>
            <a:r>
              <a:rPr lang="lt-LT" sz="2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>
              <a:spcBef>
                <a:spcPts val="0"/>
              </a:spcBef>
              <a:buNone/>
            </a:pPr>
            <a:endParaRPr lang="lt-LT" sz="2200" dirty="0" smtClean="0"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lt-LT" sz="2200" dirty="0" smtClean="0">
                <a:latin typeface="Arial" pitchFamily="34" charset="0"/>
                <a:cs typeface="Arial" pitchFamily="34" charset="0"/>
              </a:rPr>
              <a:t>...Stovėsiu  lietuje ant akmenų</a:t>
            </a:r>
          </a:p>
          <a:p>
            <a:pPr marL="0">
              <a:spcBef>
                <a:spcPts val="0"/>
              </a:spcBef>
              <a:buNone/>
            </a:pPr>
            <a:r>
              <a:rPr lang="lt-LT" sz="2200" dirty="0" smtClean="0">
                <a:latin typeface="Arial" pitchFamily="34" charset="0"/>
                <a:cs typeface="Arial" pitchFamily="34" charset="0"/>
              </a:rPr>
              <a:t>Atverski veidą į bespalvį lietų-</a:t>
            </a:r>
          </a:p>
          <a:p>
            <a:pPr marL="0">
              <a:spcBef>
                <a:spcPts val="0"/>
              </a:spcBef>
              <a:buNone/>
            </a:pPr>
            <a:r>
              <a:rPr lang="lt-LT" sz="2200" dirty="0" smtClean="0">
                <a:latin typeface="Arial" pitchFamily="34" charset="0"/>
                <a:cs typeface="Arial" pitchFamily="34" charset="0"/>
              </a:rPr>
              <a:t>Nukrisiu iš dangaus tyru lašu</a:t>
            </a:r>
          </a:p>
          <a:p>
            <a:pPr marL="0">
              <a:spcBef>
                <a:spcPts val="0"/>
              </a:spcBef>
              <a:buNone/>
            </a:pPr>
            <a:r>
              <a:rPr lang="lt-LT" sz="2200" dirty="0" smtClean="0">
                <a:latin typeface="Arial" pitchFamily="34" charset="0"/>
                <a:cs typeface="Arial" pitchFamily="34" charset="0"/>
              </a:rPr>
              <a:t>Ant  lūpų Tau, kad akys suspindėtų...</a:t>
            </a:r>
          </a:p>
          <a:p>
            <a:pPr marL="0">
              <a:spcBef>
                <a:spcPts val="0"/>
              </a:spcBef>
              <a:buNone/>
            </a:pPr>
            <a:r>
              <a:rPr lang="lt-LT" sz="2200" dirty="0" smtClean="0">
                <a:latin typeface="Arial" pitchFamily="34" charset="0"/>
                <a:cs typeface="Arial" pitchFamily="34" charset="0"/>
              </a:rPr>
              <a:t>( Justas </a:t>
            </a:r>
            <a:r>
              <a:rPr lang="lt-LT" sz="2200" dirty="0" err="1" smtClean="0">
                <a:latin typeface="Arial" pitchFamily="34" charset="0"/>
                <a:cs typeface="Arial" pitchFamily="34" charset="0"/>
              </a:rPr>
              <a:t>Laužadis</a:t>
            </a:r>
            <a:r>
              <a:rPr lang="lt-LT" sz="2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t2.gstatic.com/images?q=tbn:ANd9GcSjkv66R1E7BvZUB1EPImKsbSQ6MVCixwnV5c0D97hMNzJWZKK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8064896" cy="5832648"/>
          </a:xfrm>
          <a:prstGeom prst="rect">
            <a:avLst/>
          </a:prstGeom>
          <a:noFill/>
        </p:spPr>
      </p:pic>
      <p:sp>
        <p:nvSpPr>
          <p:cNvPr id="4" name="Stačiakampis 3"/>
          <p:cNvSpPr/>
          <p:nvPr/>
        </p:nvSpPr>
        <p:spPr>
          <a:xfrm>
            <a:off x="107504" y="1484784"/>
            <a:ext cx="59766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VARDAI, KURIŲ </a:t>
            </a:r>
          </a:p>
          <a:p>
            <a:pPr algn="ctr"/>
            <a:r>
              <a:rPr lang="lt-L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NEGALIMA UŽMIRŠTI 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lt-LT" sz="44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GROŽINĖS LITERATŪROS</a:t>
            </a:r>
            <a:br>
              <a:rPr lang="lt-LT" sz="44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lt-LT" sz="44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VERTIMAI</a:t>
            </a:r>
            <a:endParaRPr lang="en-US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lt-LT" sz="4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Algirdas  </a:t>
            </a:r>
            <a:r>
              <a:rPr lang="lt-LT" sz="48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Ražinskas</a:t>
            </a:r>
            <a:endParaRPr lang="lt-LT" sz="48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lt-LT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Vertimas iš rusų kalbos – </a:t>
            </a:r>
            <a:r>
              <a:rPr lang="lt-LT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Nikolaj</a:t>
            </a:r>
            <a:r>
              <a:rPr lang="lt-LT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lt-LT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Gumiliov</a:t>
            </a:r>
            <a:r>
              <a:rPr lang="lt-LT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Poezija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lt-LT" sz="4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Diana </a:t>
            </a:r>
            <a:r>
              <a:rPr lang="lt-LT" sz="48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Bučiūtė</a:t>
            </a:r>
            <a:endParaRPr lang="lt-LT" sz="48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lt-LT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vertimas iš prancūzų kalbos –  ištrauka iš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lt-LT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Charles</a:t>
            </a:r>
            <a:r>
              <a:rPr lang="lt-LT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lt-LT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Ferdinand</a:t>
            </a:r>
            <a:r>
              <a:rPr lang="lt-LT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lt-LT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Ramuz</a:t>
            </a:r>
            <a:r>
              <a:rPr lang="lt-LT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romano „Adomas ir Ieva“ 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53250" name="Picture 2" descr="http://www.clker.com/cliparts/f/4/6/a/1220545209266627736hrum_feather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462277">
            <a:off x="4394838" y="1492200"/>
            <a:ext cx="3307730" cy="4160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ačiakampis 5"/>
          <p:cNvSpPr/>
          <p:nvPr/>
        </p:nvSpPr>
        <p:spPr>
          <a:xfrm>
            <a:off x="467544" y="332657"/>
            <a:ext cx="842493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lt-LT" sz="60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LITERATŪRINĖS  JUOZO KELIUOČIO PREMIJOS LAUREATAI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5298" name="Picture 2" descr="http://www.artlex.com/ArtLex/f/images/feather_stud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9" y="2996952"/>
            <a:ext cx="4177264" cy="3490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lt-LT" sz="2700" b="1" dirty="0" smtClean="0">
                <a:latin typeface="Arial Black" pitchFamily="34" charset="0"/>
              </a:rPr>
              <a:t/>
            </a:r>
            <a:br>
              <a:rPr lang="lt-LT" sz="2700" b="1" dirty="0" smtClean="0">
                <a:latin typeface="Arial Black" pitchFamily="34" charset="0"/>
              </a:rPr>
            </a:br>
            <a:r>
              <a:rPr lang="lt-LT" sz="2700" b="1" dirty="0" smtClean="0">
                <a:latin typeface="Arial Black" pitchFamily="34" charset="0"/>
              </a:rPr>
              <a:t/>
            </a:r>
            <a:br>
              <a:rPr lang="lt-LT" sz="2700" b="1" dirty="0" smtClean="0">
                <a:latin typeface="Arial Black" pitchFamily="34" charset="0"/>
              </a:rPr>
            </a:br>
            <a:r>
              <a:rPr lang="lt-LT" sz="2700" b="1" dirty="0" smtClean="0">
                <a:latin typeface="Arial Black" pitchFamily="34" charset="0"/>
              </a:rPr>
              <a:t>REDA  KISELYTĖ.  pokalbiai su laureatais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4824536" cy="505584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lt-LT" sz="3800" b="1" dirty="0" smtClean="0">
                <a:latin typeface="Arial Black" pitchFamily="34" charset="0"/>
                <a:cs typeface="Arial" pitchFamily="34" charset="0"/>
              </a:rPr>
              <a:t>2007 m. – </a:t>
            </a:r>
            <a:r>
              <a:rPr lang="lt-LT" sz="4200" b="1" dirty="0" smtClean="0">
                <a:latin typeface="Arial Black" pitchFamily="34" charset="0"/>
                <a:cs typeface="Arial" pitchFamily="34" charset="0"/>
              </a:rPr>
              <a:t>ANDRIUS KONICKIS</a:t>
            </a:r>
          </a:p>
          <a:p>
            <a:pPr>
              <a:buNone/>
            </a:pPr>
            <a:r>
              <a:rPr lang="lt-LT" sz="4200" b="1" dirty="0" smtClean="0">
                <a:latin typeface="Arial" pitchFamily="34" charset="0"/>
                <a:cs typeface="Arial" pitchFamily="34" charset="0"/>
              </a:rPr>
              <a:t>Mylėti ir būti nuoširdžiam nesunku...</a:t>
            </a:r>
          </a:p>
          <a:p>
            <a:pPr>
              <a:buNone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lt-LT" sz="3800" b="1" dirty="0" smtClean="0"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3800" b="1" dirty="0" smtClean="0">
                <a:latin typeface="Arial Black" pitchFamily="34" charset="0"/>
                <a:cs typeface="Arial" pitchFamily="34" charset="0"/>
              </a:rPr>
              <a:t>2008 m. – </a:t>
            </a:r>
            <a:r>
              <a:rPr lang="lt-LT" sz="4200" b="1" dirty="0" smtClean="0">
                <a:latin typeface="Arial Black" pitchFamily="34" charset="0"/>
                <a:cs typeface="Arial" pitchFamily="34" charset="0"/>
              </a:rPr>
              <a:t>VANDA JUKNAITĖ</a:t>
            </a:r>
          </a:p>
          <a:p>
            <a:pPr>
              <a:buNone/>
            </a:pPr>
            <a:r>
              <a:rPr lang="lt-LT" sz="4200" b="1" dirty="0" smtClean="0">
                <a:latin typeface="Arial" pitchFamily="34" charset="0"/>
                <a:cs typeface="Arial" pitchFamily="34" charset="0"/>
              </a:rPr>
              <a:t>Šaknys yra baisus dalykas...</a:t>
            </a:r>
          </a:p>
          <a:p>
            <a:pPr>
              <a:buNone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lt-LT" sz="3800" b="1" dirty="0" smtClean="0"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3800" b="1" dirty="0" smtClean="0">
                <a:latin typeface="Arial Black" pitchFamily="34" charset="0"/>
                <a:cs typeface="Arial" pitchFamily="34" charset="0"/>
              </a:rPr>
              <a:t>2009 m. – </a:t>
            </a:r>
            <a:r>
              <a:rPr lang="lt-LT" sz="4200" b="1" dirty="0" smtClean="0">
                <a:latin typeface="Arial Black" pitchFamily="34" charset="0"/>
                <a:cs typeface="Arial" pitchFamily="34" charset="0"/>
              </a:rPr>
              <a:t>VYTAUTAS GIRDZIJAUSKAS </a:t>
            </a:r>
          </a:p>
          <a:p>
            <a:pPr>
              <a:buNone/>
            </a:pPr>
            <a:r>
              <a:rPr lang="lt-LT" sz="4200" b="1" dirty="0" smtClean="0">
                <a:latin typeface="Arial" pitchFamily="34" charset="0"/>
                <a:cs typeface="Arial" pitchFamily="34" charset="0"/>
              </a:rPr>
              <a:t>Ne tik apie save...</a:t>
            </a:r>
          </a:p>
          <a:p>
            <a:pPr>
              <a:buNone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lt-LT" sz="4400" b="1" dirty="0" smtClean="0"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4400" b="1" dirty="0" smtClean="0">
                <a:latin typeface="Arial Black" pitchFamily="34" charset="0"/>
                <a:cs typeface="Arial" pitchFamily="34" charset="0"/>
              </a:rPr>
              <a:t>2010 m. – </a:t>
            </a:r>
            <a:r>
              <a:rPr lang="lt-LT" sz="4200" b="1" dirty="0" smtClean="0">
                <a:latin typeface="Arial Black" pitchFamily="34" charset="0"/>
                <a:cs typeface="Arial" pitchFamily="34" charset="0"/>
              </a:rPr>
              <a:t>VAIDOTAS DAUNYS</a:t>
            </a:r>
          </a:p>
          <a:p>
            <a:pPr>
              <a:buNone/>
            </a:pPr>
            <a:r>
              <a:rPr lang="lt-LT" sz="4200" b="1" dirty="0" smtClean="0">
                <a:latin typeface="Arial" pitchFamily="34" charset="0"/>
                <a:cs typeface="Arial" pitchFamily="34" charset="0"/>
              </a:rPr>
              <a:t>Vaidotas Daunys – tebesiveržianti versmė...</a:t>
            </a:r>
          </a:p>
          <a:p>
            <a:pPr>
              <a:buNone/>
            </a:pPr>
            <a:endParaRPr lang="lt-LT" sz="11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lt-LT" sz="4400" b="1" dirty="0" smtClean="0"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4400" b="1" dirty="0" smtClean="0">
                <a:latin typeface="Arial Black" pitchFamily="34" charset="0"/>
                <a:cs typeface="Arial" pitchFamily="34" charset="0"/>
              </a:rPr>
              <a:t>2011 m. – </a:t>
            </a:r>
            <a:r>
              <a:rPr lang="lt-LT" sz="4200" b="1" dirty="0" smtClean="0">
                <a:latin typeface="Arial Black" pitchFamily="34" charset="0"/>
                <a:cs typeface="Arial" pitchFamily="34" charset="0"/>
              </a:rPr>
              <a:t>VITAS AREŠKA</a:t>
            </a:r>
          </a:p>
          <a:p>
            <a:pPr>
              <a:buNone/>
            </a:pPr>
            <a:r>
              <a:rPr lang="lt-LT" sz="4200" b="1" dirty="0" smtClean="0">
                <a:latin typeface="Arial" pitchFamily="34" charset="0"/>
                <a:cs typeface="Arial" pitchFamily="34" charset="0"/>
              </a:rPr>
              <a:t>Mažinti skausmą ir didinti malonumą, </a:t>
            </a:r>
          </a:p>
          <a:p>
            <a:pPr>
              <a:buNone/>
            </a:pPr>
            <a:r>
              <a:rPr lang="lt-LT" sz="4200" b="1" dirty="0" smtClean="0">
                <a:latin typeface="Arial" pitchFamily="34" charset="0"/>
                <a:cs typeface="Arial" pitchFamily="34" charset="0"/>
              </a:rPr>
              <a:t>džiaugsmą...</a:t>
            </a:r>
          </a:p>
          <a:p>
            <a:pPr>
              <a:buNone/>
            </a:pPr>
            <a:r>
              <a:rPr lang="lt-LT" sz="4400" b="1" dirty="0" smtClean="0">
                <a:latin typeface="Arial" pitchFamily="34" charset="0"/>
                <a:cs typeface="Arial" pitchFamily="34" charset="0"/>
              </a:rPr>
              <a:t>_______________________________</a:t>
            </a:r>
          </a:p>
          <a:p>
            <a:pPr>
              <a:buNone/>
            </a:pPr>
            <a:r>
              <a:rPr lang="lt-LT" sz="4400" b="1" dirty="0" smtClean="0">
                <a:latin typeface="Arial Black" pitchFamily="34" charset="0"/>
                <a:cs typeface="Arial" pitchFamily="34" charset="0"/>
              </a:rPr>
              <a:t>2012 m. – </a:t>
            </a:r>
            <a:r>
              <a:rPr lang="lt-LT" sz="4200" b="1" dirty="0" smtClean="0">
                <a:latin typeface="Arial Black" pitchFamily="34" charset="0"/>
                <a:cs typeface="Arial" pitchFamily="34" charset="0"/>
              </a:rPr>
              <a:t>GYTIS PADEGIMAS  </a:t>
            </a:r>
          </a:p>
          <a:p>
            <a:pPr>
              <a:buNone/>
            </a:pPr>
            <a:r>
              <a:rPr lang="lt-LT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lt-LT" sz="4200" b="1" dirty="0" smtClean="0">
                <a:latin typeface="Arial" pitchFamily="34" charset="0"/>
                <a:cs typeface="Arial" pitchFamily="34" charset="0"/>
              </a:rPr>
              <a:t>(rengiamas)</a:t>
            </a:r>
            <a:endParaRPr lang="en-US" sz="4200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51202" name="Picture 2" descr="C:\Documents and Settings\XP\Desktop\skenuotas_dokumentas20121011_000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277029"/>
            <a:ext cx="3744415" cy="5323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čiakampis 2"/>
          <p:cNvSpPr/>
          <p:nvPr/>
        </p:nvSpPr>
        <p:spPr>
          <a:xfrm>
            <a:off x="611560" y="908721"/>
            <a:ext cx="7848872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5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lt-LT" sz="5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lt-LT" sz="88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RECENZIJOS </a:t>
            </a:r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http://upload.wikimedia.org/wikipedia/commons/thumb/4/40/Feather.svg/200px-Feather.svg.png?uselang=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212976"/>
            <a:ext cx="626469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/>
          </a:bodyPr>
          <a:lstStyle/>
          <a:p>
            <a:pPr algn="ctr"/>
            <a:r>
              <a:rPr lang="lt-LT" sz="2800" dirty="0" err="1" smtClean="0">
                <a:latin typeface="Arial Black" pitchFamily="34" charset="0"/>
              </a:rPr>
              <a:t>lITERATŪRINĖS</a:t>
            </a:r>
            <a:r>
              <a:rPr lang="lt-LT" sz="2800" dirty="0" smtClean="0">
                <a:latin typeface="Arial Black" pitchFamily="34" charset="0"/>
              </a:rPr>
              <a:t> KŪRYBOS RECENZIJOS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04800" y="1340769"/>
            <a:ext cx="8686800" cy="4608512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lt-LT" sz="26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Antanas </a:t>
            </a:r>
            <a:r>
              <a:rPr lang="lt-LT" sz="2600" b="1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Rybelis</a:t>
            </a:r>
            <a:r>
              <a:rPr lang="lt-LT" sz="26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lt-LT" sz="2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Neprovinciali poezija iš provincijos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lt-LT" sz="2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(Apie literatą DANĄ KAIRĮ ir jo kūrybą)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10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lt-LT" sz="26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Gintautas Stankaitis.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lt-LT" sz="2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Keli iš nerimo dėžutės iškritę eilėraščiai</a:t>
            </a:r>
            <a:endParaRPr lang="lt-LT" sz="26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lt-LT" sz="2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(kraštiečio </a:t>
            </a:r>
            <a:r>
              <a:rPr lang="lt-LT" sz="2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ALGIMANTO BUČIAUS  </a:t>
            </a:r>
            <a:r>
              <a:rPr lang="lt-LT" sz="2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kūrybos recenzija)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10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lt-LT" sz="26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Prof. Ona Voverienė.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lt-LT" sz="2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Meilės žodis Vilniui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lt-LT" sz="2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(kraštietės </a:t>
            </a:r>
            <a:r>
              <a:rPr lang="lt-LT" sz="2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ZITOS ČEPULYTĖS </a:t>
            </a:r>
            <a:r>
              <a:rPr lang="lt-LT" sz="2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knygos „Priimki meilės žodį, Vilniau“ recenzija).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lt-LT" sz="26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Picture 4" descr="http://www.version.lt/gallery/40/swoosh_feath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517232"/>
            <a:ext cx="8208912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Autofit/>
          </a:bodyPr>
          <a:lstStyle/>
          <a:p>
            <a:r>
              <a:rPr lang="lt-LT" sz="2400" dirty="0" err="1" smtClean="0">
                <a:latin typeface="Arial Black" pitchFamily="34" charset="0"/>
              </a:rPr>
              <a:t>pASTABOS</a:t>
            </a:r>
            <a:r>
              <a:rPr lang="lt-LT" sz="2400" dirty="0" smtClean="0">
                <a:latin typeface="Arial Black" pitchFamily="34" charset="0"/>
              </a:rPr>
              <a:t>. PAMĄSTYMAI. KŪRĖJŲ PRISTATYMAI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040560"/>
          </a:xfrm>
        </p:spPr>
        <p:txBody>
          <a:bodyPr>
            <a:normAutofit fontScale="700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Prof. Vitas </a:t>
            </a:r>
            <a:r>
              <a:rPr lang="lt-LT" sz="24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Areška</a:t>
            </a: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. </a:t>
            </a:r>
            <a:r>
              <a:rPr lang="lt-LT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Etninis patriotizmas neprieštarauja pilietiniam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(pastabos apie žurnalo “Prie Nemunėlio” kryptį ir perspektyvas)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lt-LT" sz="10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Norėjau sukurti Absoliuto paveikslus...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(fotomenininkas ir dailininkas Rimantas Dichavičius apie save ir savo kūrybą pokalbyje su almanacho “</a:t>
            </a:r>
            <a:r>
              <a:rPr lang="lt-LT" sz="24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Glagol</a:t>
            </a: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” vyr. redaktoriumi Vitalijumi </a:t>
            </a:r>
            <a:r>
              <a:rPr lang="lt-LT" sz="24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Amurskiu</a:t>
            </a: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endParaRPr lang="lt-LT" sz="10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Kęstutis </a:t>
            </a:r>
            <a:r>
              <a:rPr lang="lt-LT" sz="24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Čėsnaitis</a:t>
            </a: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. </a:t>
            </a:r>
            <a:r>
              <a:rPr lang="lt-LT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Kelionė pas tave...</a:t>
            </a:r>
          </a:p>
          <a:p>
            <a:pPr>
              <a:buNone/>
            </a:pP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(pasakojimas apie fotografą Albiną </a:t>
            </a:r>
            <a:r>
              <a:rPr lang="lt-LT" sz="24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Kuliešį</a:t>
            </a: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endParaRPr lang="en-US" sz="10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Virginija </a:t>
            </a:r>
            <a:r>
              <a:rPr lang="lt-LT" sz="24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Januševičienė</a:t>
            </a: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. </a:t>
            </a:r>
            <a:r>
              <a:rPr lang="lt-LT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Juodai balti fotografijų klodai </a:t>
            </a:r>
          </a:p>
          <a:p>
            <a:pPr>
              <a:buNone/>
            </a:pP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(apie fotomenininkę Mariją </a:t>
            </a:r>
            <a:r>
              <a:rPr lang="lt-LT" sz="24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Čičirkienę</a:t>
            </a: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endParaRPr lang="lt-LT" sz="9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Ferdinandas Jakšys. </a:t>
            </a: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 žvyrkelius tolyn nuėjęs...</a:t>
            </a:r>
          </a:p>
          <a:p>
            <a:pPr>
              <a:buNone/>
            </a:pP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(aktoriaus, režisieriaus, dailininko, pedagogo Broniaus Gražio 75-mečiui)</a:t>
            </a:r>
          </a:p>
          <a:p>
            <a:pPr>
              <a:buNone/>
            </a:pPr>
            <a:endParaRPr lang="lt-LT" sz="9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Bronius Bružas. </a:t>
            </a: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Paskui šviesos žaismą (apie save ir vitražus)</a:t>
            </a:r>
          </a:p>
          <a:p>
            <a:pPr>
              <a:buNone/>
            </a:pPr>
            <a:endParaRPr lang="lt-LT" sz="9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Reda </a:t>
            </a:r>
            <a:r>
              <a:rPr lang="lt-LT" sz="24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Kiselytė</a:t>
            </a: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. </a:t>
            </a: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Pokalbis su Jonu Mažeikiu. Nespėjau padėkoti...</a:t>
            </a:r>
          </a:p>
          <a:p>
            <a:pPr>
              <a:buNone/>
            </a:pPr>
            <a:endParaRPr lang="lt-LT" sz="9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Arūnas Augutis. </a:t>
            </a:r>
            <a:r>
              <a:rPr lang="lt-LT" sz="23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Gintauto Dainio atminimui</a:t>
            </a:r>
          </a:p>
          <a:p>
            <a:pPr>
              <a:buNone/>
            </a:pPr>
            <a:endParaRPr lang="lt-LT" sz="9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Daiva </a:t>
            </a:r>
            <a:r>
              <a:rPr lang="lt-LT" sz="24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Vilkickienė</a:t>
            </a: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. </a:t>
            </a: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Čia ir </a:t>
            </a:r>
            <a:r>
              <a:rPr lang="lt-LT" sz="24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dabar...Ir</a:t>
            </a: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kol skambės skambučiai...</a:t>
            </a:r>
          </a:p>
          <a:p>
            <a:pPr>
              <a:buNone/>
            </a:pP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 Pokalbis su aktore Doloresa Kazragyte)</a:t>
            </a:r>
          </a:p>
          <a:p>
            <a:pPr>
              <a:buNone/>
            </a:pPr>
            <a:endParaRPr lang="lt-LT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lt-LT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lt-LT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lt-LT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://www.clker.com/cliparts/f/4/6/a/1220545209266627736hrum_feather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184771">
            <a:off x="5830961" y="4028704"/>
            <a:ext cx="3162791" cy="2867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5256584"/>
          </a:xfrm>
        </p:spPr>
        <p:txBody>
          <a:bodyPr>
            <a:noAutofit/>
          </a:bodyPr>
          <a:lstStyle/>
          <a:p>
            <a:pPr algn="ctr"/>
            <a:r>
              <a:rPr lang="lt-LT" sz="2800" dirty="0" smtClean="0">
                <a:latin typeface="Arial Black" pitchFamily="34" charset="0"/>
              </a:rPr>
              <a:t/>
            </a:r>
            <a:br>
              <a:rPr lang="lt-LT" sz="2800" dirty="0" smtClean="0">
                <a:latin typeface="Arial Black" pitchFamily="34" charset="0"/>
              </a:rPr>
            </a:br>
            <a:endParaRPr lang="en-US" sz="2800" dirty="0">
              <a:latin typeface="Arial Black" pitchFamily="34" charset="0"/>
            </a:endParaRPr>
          </a:p>
        </p:txBody>
      </p:sp>
      <p:sp>
        <p:nvSpPr>
          <p:cNvPr id="3" name="Stačiakampis 2"/>
          <p:cNvSpPr/>
          <p:nvPr/>
        </p:nvSpPr>
        <p:spPr>
          <a:xfrm>
            <a:off x="323528" y="476672"/>
            <a:ext cx="727280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IKI PASIMATYMO KITUOSE LITERATŪRINIUOSE</a:t>
            </a:r>
          </a:p>
          <a:p>
            <a:pPr algn="ctr"/>
            <a:r>
              <a:rPr lang="lt-LT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“PRIE NEMUNĖLIO”</a:t>
            </a:r>
          </a:p>
          <a:p>
            <a:pPr algn="ctr"/>
            <a:r>
              <a:rPr lang="lt-LT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PUSLAPIUOSE...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2238" name="AutoShape 14" descr="data:image/jpeg;base64,/9j/4AAQSkZJRgABAQAAAQABAAD/2wCEAAkGBhEREA4QDxAWFQ8QEBIQEBIQEhAQDw8QFBAVFBMQFBIYGyYgGBojGRIVIDMgJCcpLC4sFR49NTAqNiYrLCkBCQoKDgwOGQ8PGDUkHiQsKSwsLCkpLCosLCkpLywsLyktLCkpLCopLCwpLCwsKiwsLCwpLCwuKSwsKiwsLC8tKv/AABEIAMIBAwMBIgACEQEDEQH/xAAcAAEAAQUBAQAAAAAAAAAAAAAABAMFBgcIAQL/xAA8EAACAQIDBgMGBAQGAwEAAAAAAQIDEQQhMQUGEkFRYQcigRMyQlJxkRShsfBicsHRI0NTgpKiJDPxFf/EABoBAQADAQEBAAAAAAAAAAAAAAADBAUCAQb/xAAtEQEAAgECAwYGAgMAAAAAAAAAAQIDESEEEjEiQVFxkdETQmGBwfAFoRQjMv/aAAwDAQACEQMRAD8A3iAAAAAAAAAAAAAAAAAAAAAAAAAAAAAAAAAAAAAAAAAAAAAAAAWHae+2DoScJ1LzjLhlGC4nF9y84ri4J8Hv8MuH+bhfD+djlzH7ZmqkuO/Fd8V73vfO/cgy3tXaq9wfD0yzM3naG+8B4nYGpPglKVNuSjF1EuB3aSzTdteehfdk7ew+KVR4eop+ym6dTJpxl0aa/M5Zq4+V9f7H1s/eTEYao6mGrTpzdruEmk7PSS0a7Miplyd7Uz/x/Dcv+uZifrvHu60BoXd7xtxlOS/FcNem8pXjGnUXdSirfdM23sHfbB4uEZU60VJ5OnOSjUjL5bPX0JozVnadvNkZeEyY9+seMfuq/g8uekyoAAAAAAAAAAAAAAAAAAAAAAAAAAAAAAAAAADxmlPGTw7lFz2hhIXpvzYmEdYS51UvlfPo89Hluw+ZwTTTV01Zp5prpY5tXmTYc04ra93e44o4j4X6Po+h8uNnZ9czYfi14ZvB1Hi8LH/xKss4r/Im/h/lfL7dL4Bh1x2jL39It/F0i+/R+nQqzs2Yyc0RGvlP483sJW+5etmYxq7v0+uuT/fUsjjblmn/APSZhZNadv1RBlrFoRRlmstqbl79VsPL2VSXHRavGM224W1UZcuWWhtbZO3aWJjem8+cZZSX9znjZVVJpzfPlqzMcHj3GMJ8Tgle3C7SdmnF9tX9jL/zcvDWiI3r4e37ogzY6ZN+ktzgw3Ye/Kk1Cu1wvJVNPWS6dzMVJPNaG9w3FU4ivNT7xPWGdaNJ0egAsuQAAAAAAAAAAAAAAAAAAAAAAAAAAAAAAAEfHYKnWpzpVYqVOpFxnF6NM5u8Q/Dyps+u3FOeGqNulPt8k/4l+Z0yQds7HpYqjUoV48VOa9YvlKL5NEOWkzvXqsYcvJ2Z6T+6uUaLU7RqO09IzlZRn0hN8n0l9+pVj5W4tNNctLfUvm/W5lbZ9ZwqR4qM2/Y1Yryzj0fSXVGP0JrKNR2SyhUd3wLlGfWHfWP0yKE7x+Fi90/CYm2nUveE2hdK7vmvTLkWKNFRbjLJ5dOed0+a76EmFdJW0/aKeSkWRc+jLqVWyve/W/L0L3u5vhXw040+LjocoTeS6RhL4c/T+mBUNpPL99USp4+9s8197ftlbHjvjtrWdJZ+e89zf+xdt0sVSVWi8r2lF5ShL5ZIuBoXd7e+pga3tILipySjVpt2U431T5SWdn9epuPd3ejD46nx0JZq3HTllUpt6XXTusj6Hh83xK9rq4xZ4vtPVdwAWVgAAAAAAAAAAAAAAAAAAAAAAAAAAAAAAABB2xsejiqU6NeClTlyeqfKUXya6mgt+txqmz6jy48PUb9lVt/0lbSX68u3RZF2ls2liKU6NeCnTmrSjL9V0fcrZsHP2o6u6302cpUa/B5JpunytnOl3h1j1j9rPX7qTyTVmmrqSzi0uaf7aMo8RNwKmz6vFC8sLUf+HN/C/wDTk+q/NephCqypt2zi/ei9G/mT5S7/AHuVIprP1eWslqu0yVTxuWpbak1JcUHdc+Tj2kuTKcajR38KJVMk6r3+I79mXDZW1qtCpGrQqOFRaSi/vF8mn0ZjUMRpnzLnhql7XaJa49GTmrMbt77leIlPFqNGvanitFyp1u8ekv4ftflmhzRhZZ3XW6avrre/I2Hun4hVKSjTxLdSkvLxXvVp+r96P59y7WszCXD/ACUV7Ob19/dtQEfA4+nWgqlKalB81+jXJkg8mNGzW0WjWJ2AAHoAAAAAAAAAAAAAAAAAAAAAAAAAAAAAi7T2ZSxFKdGvBTpVFaUX+qfJrqc6+Inh9V2bV4leeEqSapVbZxf+lU6Stz0f5HShG2hs+nXpVKNeCnSqRcZwkrqSf71I744tv3ubRrDjt3i+KLz/ACa6NdCrCqp3tlJaxev1T5ozjxH8MquzpurRvUwMn5ZvOdBt5U6j6dJc/qYBOlp15NapnMR4qtt9p6pMU0SaFaxEoYrSNTJvSfJ9n0ZK9jb6E0VVrx3SvWDxayy/oXvB1bq+t/y+q5mJ0KjRc8HjOG9tNC5hjdlcRg16M12VtqrQfHRqOL+8WujT1RnewfEajUtTxNqVXTi/yZd7/D65dzUkcclZeqImIxjds9f1NKcGPLHa9UPB5M2C3Znbwno6XjJNJp3TV01mmuqPTnrdvxCxOBklCXtKF/NRqNuNufA/gf0y6pm6t197sNtCk6mHnnGyqU5ZVKTeikundZMzM/CXw79Y8X1GHPGWPCV7ABUWAAAAAAAAAAAAAAAAAAAAAAAAAAAAABTr0IzjKE4qUJJxlGSTjKLVmmnqjQ3iT4RzwrnisBBzwnvTpK8qmH6tLWVPvqufU36eM80cXpFnGjitORXwuKdPlx0ucfih3i+aN5b/AHgxSxHtMTs+1PEO8pUclQrPV8PySf2+mppLaGza2HqOnXpTp1Y6xqRcH9c9fQmpup3r8tkyCjUip0neP5rs0fKqWy+5a6dRwlx03wz5/JPs0TIbQjUyn5KnR+7L6MtUmFW2KY6bx/aase0tdFkeTxly2VW0yk65bpkmr2uCJ3hPqYgqbN25XwtWNfDVXTqw0lHmucZJ5ST6PItTrnw6hdx5ItGkrVMejpHw98VqO0FGjX4aONWXBe1Ovl71Jvn/AAPPpcz044w8mmmnZrNNZNPqmbn8PvF6Xkw20pXWUYYl6x6Kt1/n169TO4ngfnxens0aY7WjZuEHzComk07pq6azTT0aZ9GS4AAAAAAAAAAAAAAAAAAAAAAA+JoD6uOIoSZTcgJgILrM8/FtAT7Fj3n3Wp42nwyymvdlwxmvpKMlZr7PuT44/qVYY2LOq2ms6wjyY6ZK8t41hzNvvuc8FKXtlOMnJ8DWHhRoTX8E1Ukn9kzCpyvk1++x1/t/d3DY+k6WIgpRzcZKyqQdrcUZcmaQ308DMTQ9pVwTeIorzcHl/EJc/LlxW7Z9izF4v5oaY5x7dY7msoYmUVZ+aP8A2R65KWcX/cr0Ng4qVR0oYepKqtYRg5VF9YLM+dpbBxOHcfxFCpRnJOUVUpyhKUVrLhedu5LWbRtMO4rHWERzPumym5NZTVu9rFSMOa0Jq306JqVS6TLjh2W2gXTDJIs0yy2OEx6y6C8K9ocWyqbm8qMqsLt6Qi+JZ9EpW9CvuHva8VCcK0l7aMm4LJOVHKz7tc/qa+2Xt54fYUqUX/iYrF1aS6qmoU3Vf2sv95L8Lai/GVKs/dpUeBdHVrVqcIr+nqU7YqzXJaeuuyzfhKfCzXtG+vZ+3vq3IADMfPgAAAAAAAAAAAAAAAAAAAAD4lTuR6lJks8aAtsylJlyqYdMhVsM0HkIsmUpSKk0UJMPX1HFSjoytHal8ppNd1chSZRkwLVvZ4Y7N2jeo3KjiLO1WEnJaZKUJuziraJx1eZrfb3hRXoVOKEcLNSjww9niMRhkpRz9o5VpOKdvh4+WRth1GuZTqzUlKMk7SVnwTqU3a99YSTJceTlncc34/ZdanVlCunx6++qsZr5o1Itqa7psjQw0l5of8W039jpJ4DDNJf40GtHSxVenJLW3EpX1z+phu/G6+zaFKVej7b285LhhOcqlN5+ebqSTaeaebzLdbUyfSV3hsVctuXvaow1WMnZ+WffR/2LlTi46/v1JOP3emoxnOlNKXuztxRk7Xspq6eTRDpOdLyvzR+WV0/RnU2tSdLerYx4pxf9evvC7T2hKUKVO/lp8biu82nJ/wDVfYyHcvGuGKw1PiahLE0ZzSu+Nwk3G656sxnC4dVP/U/N8kspenUvu6+HmsbhFZqUa0Lpqz16epJ8TZYy30pOrowHiPTJfJAAAAAAAAAAAAAAAAAAAAAAAAB40egCPWwcZFuxGzmtC8iwGLVaTWqI02ZbUw0Xqi1YvYt84gWGbKE2XGtsua5EGth5LVARpsg4rBRqNOeaWdruz6XXO12/UmzKEmexaa7xLul7UnWs6eS1f/gUE/dlw3T9n7ScaTaVruEWk8lzJ2EwmDhJSlg6Mn1lTU/XzXPZsoyZ1OS89ZSW4nNbrefWUvbG7WzcdefD+HxDz9pRSScus6ej+qs+5ZqVDGbNqU6tWnHFUKck4Vo3lKCWl370fpLIkykV8Fj6kZJKTt/Q55p8SOIyaaTOsM23f33wuLSUZ8NTnCbs/R8zILmq949k4OajOmnSxGrnR8sW+rhpfurFXZG2do4SClNOth18VnJRXdrOPqc6ofJtAFh2Rvlh66Sb4J9J+6/pIvqZ68egAAAAAAAAAAAAAAAAAAAAAAAAAAAAPHFFCtg4y1RIAFlxO70ZaECrup0ZlJ40BgeJ3dmtFcgvYdX5TZPAh7NdANV1tl1VrFkaWGqL4WbalhovWKKUtm038C+wGqKOGlKcU7rPmbN2JSjClGN1exUq7EpS+FEaewbe5NoD42lulhq15KPs6j+OlaN/5o6MtscFjcJ7kva0l8qu7d6bz+xcfwmIh7srhbRrx96F/oB5gN7Kc8qi4WtWruPqtUXulWjJKUZJp807ox3F4qhVv7aj5vmXln/yRCp0fZtyw9d6e7Lyy9XpL1R7s8ZkDHcHvRby4iFnkuKK1/2/1Vy/UK8ZpShJOL5oaGqoADx6AAAAAAAAAAAAAAAAAAAAAAAAAAAAAAAAAAAeOKPQBRnhIPWKI1XYtJ/D9ieALNV3ci1ZPLo80fWydhKhOc1KXmSTjxNwy5qL0Zdw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0" name="AutoShape 26" descr="data:image/jpeg;base64,/9j/4AAQSkZJRgABAQAAAQABAAD/2wCEAAkGBhQSERUUExQVFRQWFxkXFRcYGBofGRocHBcXFxkYGxggHiYeGBwkGx0YHy8hJScpLCwsFx4xNTAqNSYtLCsBCQoKDgwOGg8PGikkHyIpLCw1LCksKSksKSkpLCksKSksKSwsKSkpLCwpLCwuKSwpKSwpLCksKSwpLCksKSkpKf/AABEIALgAsAMBIgACEQEDEQH/xAAcAAACAgMBAQAAAAAAAAAAAAAABgUHAQMEAgj/xABNEAACAQIEAwUDCAUHCQkAAAABAgMEEQAFEiEGMUEHEyJRYTJxgRQjQlJykaGxQ2KCksEIFjOi0dLwFRckU3ODk7LCNERFY5TD0+Lx/8QAGQEBAAMBAQAAAAAAAAAAAAAAAAECAwQF/8QAKBEAAgICAgIBAwQDAAAAAAAAAAECEQMhEjFBUQQTYfBxgZHxIkJS/9oADAMBAAIRAxEAPwC8cGDBgAwYMGADBgwYAMGDBgAwYMGADGL4CcV7x/kLSy99PWmChVAJE1G5cE+FU9li23PUbjZeuBD0NFRxbTiTulfvpv8AVRDWw3+lp2QerEYic87RYonMNOj1VQP0cQYqvS7OqkAD0vyttiuYXepjkSlvQZZH/TTX8TAbHvH9qSQ3sI1NhcA+WOrjavNE9LleWu8MjsrTSA/OHV4E1v5W1ORsAFW1hijmkRtk5/nekpqjusxpzBqQNGEVi+97XBJ1AkEbWII5YM67Rq0x646eOggJCieuazEnlphALX+DbeXPClmPaqpzNGRgaanUoHCK084UGwEhBZRI9uRG2554h+Jqkzy/KM2kMQAPdUUVjMFNjYqdoAdiXk8Z+rytTlNvS0Ce4npKj5K1cmcGpmhKuVikCIqmwOlVe97kcwLgEW3ww9lPaY1QjLXVVOHBCxhvBK3mWJtGQelt739MI+U8G1tenzEEVDSNa2q+qQc7sxHezDr0S/QYY17B4BE16iZpQptpWNVLWOkaSGYC9h7V+fLGP1443UpWy3BvaLqVwRccuePQxQPZfxg2UyyUuYiWCKSzJ3iNZHGxsPqMOq3F1Hni9KDMo5kEkTrIh5MpBB+Ix1pkHVgwYMSSGDBgwAYMGDABgwYMAGDBgwBgnEDNxvSiTukfvZbkFIgWK2NiWYeFAOpYgD34VuNuKJJp5KGF/k8caF6ypP0IwFJVAN7nUq9CS1h1OErhDh05lOI40aGgiIaXe7yEXssjWGqVh0HhjUnSBcFoKOWx04243M8kdBlz655jZ5YyCI162cXANrlmFyoG25FlviTgHLstSKWqq6twWsI10/OlVuQNIDKP2uvPriZ49zCLKO4ioYI456pjH3oGp0QMgNr3JJLC1zbbkcJHbRm5mzKGmjBl7hQvdrclnkbWyAC5uV0L57Yyk25cS1eWdfavxBGtTS0K2jpqZo2lVBsCWB5X3KR/i564TpXqcwqqisBEUbM3eTSNpjiVgVCarXLaPDpUFjvYYla7JEhmkqMzbvKqVjIKKNvHdySO+kF+6XfZFu5FuWJT+aM86rPmjClpkF4aSOyaV6kLygU9XbU7HzJuJSUVsjsX8hp5Hl7nKomeUe3VuNLAHYlL+GlTn4rlz5i+kNcGSZflCierf5ZVkkqg3jDjnYN7TAkeN/PkOsBXcfi60tIRR0QazNGniI2DSEX1M1vM3O1yOj/RinkpUqcso3lnjPcUpmXZTfvHnIY6TuxJkJuWAGMM83q+vzt+C8URy11bVyxzV1SctpHYLFCjlJZtRsAPpWNxd2ta/IXviwsyy5zGFhZgVXSqs72NhYavFckdSTf42wlZf2XCSQ1Oazmpm+ktyIlHkTsWA8l0j0PPDdUcXU8ftuE+0yL8QC1+vl1x52VqTSx7r10bxTXZSpzzMMwkemHdR6Q5kj0rtY6WHiuzNfbbe+/rjX2d9psmVlo+77yB2DOl7OthpLJ0DWtcEb6RuOeDjfPYY81NVRuGvpka26lyLOtwbEMBvbq3pia40zWFEKyUQZZo7xTr3XMrqU30ag4uCRe5Hvx6kZVWuznq7L+oMwSaNJY2DRuoZGHIgi4OOnFP/wAnqtlaCVGa8aOdA9ToZrelz+JxcGOhOwGDBgxIDBgwYAMGDBgAx5ZwBcmwHM4yThA7Yc9MVKkCC71L6P2Rp1D9pii/tHAhuhZ7RMveSsNHT+OWrkWaY9AAojhRuulAJJT6kHFn8McPR0VMkEfJR4m6ux3Zz6k/cLDphM7POFJaWSoqa24dB3SM7AjQqhmk1k20kBVBNrBGvzsLAWr1W073F/T33xlLJGPYjG9lL9uImkzOhipwTME1RAWvrMux+BQHfaw9DjRWMmWWpKIfKM1muKipHikV2uWSO5uGudz0G7b8pvj3P1GYhKIiTMHjFMrDfuAWZmCEfpG1bsfYVfU40zVVLkUJZmE1c4IZ16H6SR6r2APtOdyedzZRLdB7NmV5NT5NCamsdZKw+K7EsIid7LckvKfPmfQXJqvjPjaavk6iPVcJzLHkGa3tN5DkOQxH53n89dNrc3NzoUHwrc3sL8yepO5PPHRS8B5i/ijpZm5WZR/G+I1dyI+yJrhPLczSxpsvQkfpJaZb+/XLYD3ri5+G560QO+Zd0HDeER2ICWGzAbX1X+/FP0HDefx+wKtPTv7D90yWwzZN/OONlZ1EqAi6SyQ7jqNQOoe/p+GOH5CWXScf52aw0+j3xj2kM0opqTTJMWCLcroRuXMnS8l/gPU4gaLg1SJJJXWuqiCe5WcAE9bsDqdh+yNreRw7cadmcNbGZY4xBVFdQ0kBWa3sSW8B321jrvyxUscRncwzHua5W0LI9xrYbaJTzWS9gJOtrNe4bFvjuEoVDVdidp7OXMKikeNgtO9PUKw5OzR87MCGOpDbpvywxZ5mk3+T6J1XvIjC0c6spZLowVSx+g1uTAg7HfCtnizpIVqh86mxLAajcbXf9JtyJ39cNHD3EFRBlokiUOIp3WQMCRoZUfVcWIsxsTf6Yx1SWk1sovRNdgPFQiqmpXNlnF4vR13t+0v4oPM4+g74+XKzP6aoj7+GNaWthZZVK2AcKd9JFhqBs1iLnTa5ucfRPCOfCto4akCxkQFlv7LcmHuvf4WxpFgmsGDBi4DBgwYAMYOM4wcAKvaFxWaKjaSOxkZhGm/sswJuR1IW5t126Yq3hmrnzeuo1lJb5IoLueqrLr1MOWpmWND52v54kO0Kt7+hlkB2/wApSqvuSFox/wAv44sJqyly+k+VyKseqOHvnVfE9lVV5bsdz+OKSddlKtiX2xcdoq1OXEEFoA2v9cvGyp6goGN/MgeeGPjvi0ZfReA/6RMumIDcrsAZCP1b/FiOeK4qqOKu4hqJ5WU0dOFmlfmhRI00L+trawt1F8duUxHOq6Srn1CkhI1KT4SoLd3AANyzXu32j9YYz4J1Jlm/B74PyxaCjbMak2llW8d7akiOxk8y8uwA9fVjip+JM/ernaVtgdkW9wqj2V9ee56kk9cM/ajxsaycxxkCFDbwnZiLgWtzVR4R5+I9cL2V8G1VSAYIxLfoskWr4pr1D7sWX/TJ+x1ZZ2f184DRU0jqeRBS1vfqxN0nZFmgIIjjjPQmZFI+43xxU3Ztm0ZulLMreauin7w4OGDLqXiOEjSKkgfRd43H9dj92McmSX+so/v/AGSl7THfs84Vr6SSQ1dQJY2jsqd9I+ltSnVZhYbAjn1w25jmaxA8i1r2PIeZbyt/i3PHrM6l0XwKT+sOnO234X5Yo7jHidquf5JFMkcV7SSu1ldut238A5eTG55EY8yGN/InydG7aghvrO2qCJytmmsbalVdJ9zalv77W2OK74rzJc1zANSxFJHQBlZh4mRTuCNhdQo36gYmq3KqLLIlMsLVUkq7OwHdkDop3VfP6RtbocZjrKU00lVl8KJURr4l8WqNW8LtpuQ4AOx5fkfQxwhB3BP1Zk232xHzmrqBpiqAweMWXWPnAp3C6juU6jna5tzw3ZPm8tDlkEqRh0kll71WBtY2Vbkcr2sL7HcWPLCfnGeyVOgzaWdF067WZhe4DW2YjffnvvixKquko8tpGEaTQ90FnjcbWezg3G63JKm+19ON59JFY+RIzz5NKDNTHuj9Onbp+tEw2Zb/AETYjytyvHsDqC+Xm/0GKfczt+TL+GKCzhKcnXTllU+1E+7IetnGzp5HZvMdcX//ACf8uMeVlz+lmdwPQBUH/KcaLwVRZmDBgxckMGDBgAxrmB0m3PpjZjy38cAUFTNryBhfxR1qXP8AtI0/v/fhz7Q4PlGQgqCSYaeRVG5veLYeZ3thVpcgnhymuMsZjQvA0WvYsY5NBOk72I0Wvz3thvj4g+SZDBMyjvO5CQo1vE+/dGx5gKNfuGMcibSr2isddlavQMghyemF6h3ElWynZprbRswIPdwrztfxXI5byvaRxAmXUqZZSuSwHz0hJ1Et7bE39ptwBc2F/wBXHbw9GuU5fLmM/irKlSY9RBYKxupuALtISHJ6i3kcU1WVTSyNJISzMdTHzP8ADF+waqeDW1tSp6uSB9+GTL+A5JfYq6C/S9SgP3EA4k+z7h6gr5xA0dWr6WYsJoigCi5JHdKwF7DrzGLYynsooKeRZFiZnQ3XvHLgHo2nZSQeWObP8mOPT7NIwciG4N4KzWnlUz12mBbFkVzJq/UtILILcz93nh+q8xjjBLsBYXI8vf5D3nGviDNxS0ss5APdoWAJtqa3hW/mTy64+dTWVmb1aQBrtI3hQX7terMR5AXJJuefoMefjxS+U+UujVyWPSLV4g7ZqeC4itKw2AU33Hm48I+GrFbVPD1Zmcxn+Tx06vvfT3an10+0xP1gN8Wtl3Y3T0UYkS88y7szgfeibhSPW59cK+d8WRxTPTVKPGkiELOG1LZhpD2ADLYk3tcgrjujjWF1BbM2+W5CTl+YtRGSkrYS0Dm7p9JTyEsbdeQOx9xG99NblktBIlTTv3kD3MUlgVYEbxyL6i6kciL8rEDizviKSZBFOVkeJrJNfx2v4lLcpEuLi+/W+5xs4ezy0clLN/2eYWuf0T7FJB6Agah5b8xjop1ZmReamMyFoRpRvEFvcp5pfrY7A9RY88WZn/Fgo5I6aSHvITTxrICLFtgp0nkwAABHnfcEYrCkoWlmWJBd3bSB5km3Py9cWhx7xFTrIKaaDvkK62IbS8eokKUNjZtNib87jFclNpUSuiv8+y6JG100neQN7N9nQ/6uRed/I8mG/QjH0Bk1ctPSZVFGfDNMgXmCUETNf4to/ex84tAHl0wB31EBAV8Zvaw0gkFum3P0xcNUZIKzKKIt3ktKIVe29nkkDOm3PTGqi/ljWiG6LywYMGLkhgwYMAGMEYzgwBTPbdO61VOL6ou7LCMnwFhJY3HqGVSd+fqca8zrlznMkRbGgpU1yADztqW2m12a0QseSvbrjf2/KQ1KwvqKTILWvfXAep35nbHHluTSUNHHRwAGtqGu5+rJpuxJt7EEZ3P1m9RfOcuKKqNsgePJKvOKp46SJpI6a2oLawYnTYbgNp3AA8nPniw+BeDEhoIVqYIGn0lnLQxlgCSwVmK3JUEAn+zEjlGUw5XRaFDFU8TsqFpJHOxbSoJJJsAOQsBfYnFO8f8AH1dUXR45aWmYkLGUZC4H13IGs+ajYX6483nP5L4w0l58m2obfZZGYdpOV0cjIlmYbN8niUj1XWNIax8jbERWdvdOAe7ppmO9tTIov8NRAxGdhmWUtUZkmoo5GjVS00h1e0xCp3TDStwGNx9XFwLwLQD/ALlS7/8Akp/ZjoXwcXb2yv1JeD50razMM6kLt/RIdyTopoR11MTpB95LHDXwMyUMhioV+W5hKNPespSCNQRq0X8bLfcudINh7jZ3EPZrTVQUXkhCCyJGwEa/ZhIKAnqQAcd3CHBkOXxlIxqdrGSVgNTkcuWwUdFHL3m+OuMVFUjOnZ25Fl0kUfz8zTStu7W0qD9WNBsiD7zzOFPj7swFeto2WNgdSsb+Ftg3Ibqw5jaxAIxYFsYtiXGyxRVJ/J2ZW1SziQD6CDQT73N7fd8cQ3aNwrFDSxGGJY+7kKMALGzj6R5khlAuSfaOPo7CrxfwOtajpr0CQANtc3BBDDyO2MpxlaaZPij5r4YzhKRmmKd5MF0wqfZBbZnY8zYbBRudR3Ft/fEXEa1qRs8emoWyMy+zInMbc1YN77hjysMWHU/yd5Q3hqVK+ieL8XAx2ZT2JrDNG575mVw120aLgg3KgE7Gx9rpi0mk7ZCTJbgzJYcoy9quSJe/0Bb/AE2kJt3YY7gFyE2+oTvjf2ccGTmpavrF0yNqZFb29T2vIVt4BpuApN99wLAmxBlcREYKKe6IMdx7JAK6h5GxO/rjrti8Vohq2ZwYMGLEhjF8cmb5olNDJNJfRGpZrC526AdSeWK+q+22O+mKmdiTYB3Vb+4KHJwIss3GDish2gZiRr+SRRR/WqCYgPjI63+Ax1UPaMAQamqolUc1hSokJ9A2yj7mxFi0auKlFRnMCsFaKhhNQwPMSMw0DyFysVvj5YmcooVQNUubu6+JmIAVdRYi/JQW8RJ5m3RVstrmqd1VVxPgqJWkBIsfk9OO7jB6+JwxA9bYrLI6WvzyoETTMYwQX1P4I1v9CO9mIW4AA95GOPNjeZ0nRdSUFYydo3afOkpjoqqExfWhUlwdtmka6n3p+eErIctq6moEzUc1ffn3nfFWPmZQR+Jt6HFw5DwxlWTtefWZxt388LaP92QpjX7y3rh5yrimlqSVhnjdhvpB8VvPSbG2N8eJY1SKN27Zs4eyxYYEVYIqckAvHFbSrW3GoKur323xJjGBj1jYkMGDBgAwYMGADBgwYAxgxnBgAwYMGADBgwYATe1POUgotLIkplYIqPq0kDxsW0kNYAX2PO2EfJMvq5qZqk1MVDSDVrMMWlrKbEkRgMd7i5e/ocMPbiAKWncmwE9r/aikH52xns9ziN8tjSMpJvKsyEarFnbwsvkVJ589+e+CTk6M297FGXM8ihN3+V1knV2Eni+N0GNTceUMzLT0uVwapGEaNIBq1N4UbZCTZjc+LkDh3qODsvkJ1UUe/WNnQ/cDbEZUdl2W2LIauDTdrpLe1gTcX1b4s8U14Iv0LXanmaQQx0iswUlI7ixfuYrBmsSASz3O9gSGwsP/AJKkZe4M9NbkWc6iRbxFrMoJP1fPExmXCuSRyaXq6xWABswjvvuOaY4RkmRA2NXWEegh/PTisIuHaLN2SkWdZhBETS1hrIvpRShZLjyBJJO30bg+Qxpy/PaSvZIzE1BWMwVHguYC5NlBiuHhOrqvLz6Y5sx40o6WEU9BEGAue8fd2JNyzvYXPQKo6c+mFrhjM3lzWlkc3Y1MN9gOcijkB/i2LSrwVVn1lRqwRQ9iwADEcibC9utr434wMZxU1DBgxprKtYkaR2CogLMx2AAFyScAbcGE+btayxOdUrH9VXP5LiPl7cMtF7PKf9035nCyOSLAwYrgdulD+v8Auv8A3Me17cKA/pLe9ZP/AI8RYssTGcI1H2yZa/OoCn7L2/5b/hiYynj6hqZRFBUpJI17KNV9hc818t8TYsYcGDBgSGMHAThc4o4xSm+aiRp6pheOCO5bfkz29hPU8+mAIftLr6CVVoa2SSPvLSB0HsEEhSxsQATq5gjwnlioeIeGJso7uopa5GjmUGModEjobMCYzcMnLe9vdjq4qz3uZ3mrO7nrja0AsYobLZe+sSrFekQJ53c72x3cH8FTVkgrsyLPqs0aPzfyZ1+jGByQWuOgXnMYuT0Zt+yc7PK/MJ072rZTCR82DGokf9cEAaU8jbfptviD4p40zCklaOQRyRHUA4TSStrWa3snSfx2xaJ/x/j+GILPssZj3kYJNrMAdzbkR57bbb7DHdwdVZkULxLnvyqRZNAQhNJsb3sSQd/Q/hiIXDlxxw1pJqIx4T/SqOSk/SA6Ann6n1wsJlzGEyruFbS46rf2T9k2Iv5qccU4tPZsqo5VO+LH7PuBSBFmVXIKeljdZI+ReVka6qijpqFuVzvYdcV1HETsASbE2HOw57em+GLhrjF6YNE6LPTOQZIHJtflrRhvHJb6Q+N8UJPq7KszjqIlliYOji6kfkfIjkQdxjsGKI4G4iMEhahdqiJt5aR7LUgfWRfZmIH003IFmXqLpynOIqmISRNqU7crEEc1ZTurA7FTuMCU7O04qjt8zciiWNCwBnUSjow7t2UHzGoKbemLVMgAxR/brxNTSL8nicSS60Z9FiqldQILctViNhe3W2AdFL98fhjdT0Lv7IJ9Lj+3HOV3tiXp8nVxvVU6ejGQf9BGBX9DH82qxvZpZ2A6rE7D7wCMddNRVMezUAP26aW/5DGyj4Mdj83W0X/qLH8QDhryzgvNRYQ1ynyCVMhHwABwLULUfEHdjx5ZSEDmWhmH/XiWyftKjp3Dpl9PE4FtURdGAPMXIaww+ZJwLnhYd7Xoidb/ADj29F0j8WGH+l4YcKA87MQN2ta/rYGw+AxFEpHjgjiFqumjklTu5GUNp1ajpPstfSvMb2t1XzwyYjKPIxGwbWxI91uVug5f2DEniUSyOz/N46WmlnlJCRoWa3M9AF9SbAepGKEHFuYZi8kGWxfJoibzOrfONe4DT1J8RJ35b2FhcDD/ANqtY02W5it7inmgG230YHIPnu5xVXZDM3+UVCkhTFJ3gHIqFJAP7Wkj1GLRVumZydD1wt2TwU5D1H+kzXuLj5oH0XnJv1b90Yf5MvZVLNsOl+ZJ9OnxxqyLNLVjwm1mQaftDxML+oP9XGjtAzB0MKoxW4djbr7IH5nHUm4y4Ir2rPerGQMVJn/G9XSt4kLRsTocSyAH0P1W9PuxGDtXY842P+/b+7jR5Yp7KUy1OIstiKlmIRjfp7d+hXr7/vvhLpsjijdmRAutSrqPYYHzXlz8sL/+cxDzgf8A4gJ/FRjYnaNB1jlH7h/6hiPqQY4s604IgWQOrSowbUulhZTe4ttfb346W4UpjIXMQudyLnRfz0Db+GI9u0Knt7Mp/ZX+9jzR8c99KscUDEsQCS3IX3YgKdgN+eITxD/IxxJwmD89T2idPEQDpU231A/QYefL3HnO9mvadMxkiqGW4jMjVLAaysdgBI1vFYGwJ33tvtZD4x4jeWV4QbRIxWwuNRU2ux673sOWPHBceo1a+dFUfgqt/DHLlab0awTQyccdrMk5aOmZ1TkZSTrf7Iv82v8AWPpyxX8Ku5soZj5KCT9wxz3xIZdl9Q/ihjmb9aNXP4qMZlnsZuGJRGyhso+UPcLdu+uSfeCi/di6Mt4EyyoRRNQxRTEXZFYkDmbB10h7DrYYo2kzDNo9lNcLdCJmH7rAjDHlPHedw+IQySXHNqVt/S4Uf4GAstObsOypv0Dr9mWQfxwz5BwrS0SaaaFIgeZA8Tfac+JviceeEq+eajhlqkWOaRNTIoIC33UWYkg6bXHnfEziSTFsZGDBgAwYMGAKezCp7+i4g/2xYb/UCp/7WE7sVp9VXNJ9WCw9C8iD8gcWVHwVJSQZsCwkjqYXZG+lq01LsGXkCC67g2NuQ5YpfgfjEULShk1JOgBI9pbatJHQjxG457C2LQdSVmb6LQTMys/fLzD6wPS/L4rt8cS/HVYJJ0Km69ypB9GLH8tOFKlro5VDI6sDysR+I5j3HfHY7sQL3NgANjsByH8MdtJtNGSeqOSuk0xuRH3lhfTt4reV7i/lt0wpjjOjPtU/rvFEd/fthyvhazmJ43tHQwzqR7QQXHoQBt8Cb4TT8Bejjl4jy7n3Kk9R3K//AJiMruJ6XQe6pE1dGdEsPXSCb/fj3WPIf/DEHujk/gcQtZQTOdqVk+xFIPzvjmlKX4jRJEfAmt1X6zAfebYaM7qjl5EFMdJKhpZLfOMbmwvyUWANh54ispyWcTxFoZQokQkmNrAahc8sY4uqe8rJT5NoH7I0/ninSLdsiGa5uefXDf2Xwa6uVfrUs6/vJp/jhPUYduymTu6qWZh83HTyNI3QAWYC/mdJAHXGZdCYkRJAAuTyGJaHheuHiSmqfRkjc/1lGIltzt8MOPCHAddOylO8p0J/pDqVj9hBZn/AeuAMUFXnMXsiuHkCkjD09oG2Lt7NVzHRerdWVreAKBo97D2n6EDYed+UpwxwX3ESiaSSYjf5xtTfFvu8I2HmeeGpUsAAAAPL+zAk9YMGDEkBgwYMAGDBgwB5aMEEHcHY3wi8RdjGXVV2EZp5D9KGyj/hkFPwGDBgCts8/k/1cZvTyRTrfqe7cfA3X7j8MQDdl2cwnw08vvSVT+T4MGCIpGpsqzqHYw1n/DZx+AbHPUZ5mMezxyDf6cBB6+a4MGJ5NeSrijR/OXMG5B/hF/8AXGyOvzR+S1B67QsfwCYMGHOXsUjJXNm/R1m/lDJ/BMe6HsszSpOoUko1G5aWybnmSGIP4YMGItsskMuX/wAn+r5zSKvmsa6z95Kr+eLAoOzgR0pphCTEwHeXYBpDsSzsCCb2G3K22MYMQWTokMk4BWFvm4YoQPpKBq/e3Y/eBhyosvSMeEbnmTzPvODBhQbOm2M4MGJIDBgwYAMGDBgAwYMGAP/Z"/>
          <p:cNvSpPr>
            <a:spLocks noChangeAspect="1" noChangeArrowheads="1"/>
          </p:cNvSpPr>
          <p:nvPr/>
        </p:nvSpPr>
        <p:spPr bwMode="auto">
          <a:xfrm>
            <a:off x="155575" y="-838200"/>
            <a:ext cx="167640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2278" name="Picture 54" descr="http://www.veryicon.com/icon/png/Application/Database%20Filter/Filter%20Feath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5654">
            <a:off x="4451665" y="3292915"/>
            <a:ext cx="4565025" cy="4365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04800" y="404664"/>
            <a:ext cx="86868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lt-LT" sz="4900" b="1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lt-LT" sz="4900" b="1" dirty="0" smtClean="0">
                <a:latin typeface="Arial Black" pitchFamily="34" charset="0"/>
                <a:cs typeface="Arial" pitchFamily="34" charset="0"/>
              </a:rPr>
            </a:br>
            <a:r>
              <a:rPr lang="lt-LT" sz="4900" b="1" dirty="0" smtClean="0">
                <a:latin typeface="Arial Black" pitchFamily="34" charset="0"/>
                <a:cs typeface="Arial" pitchFamily="34" charset="0"/>
              </a:rPr>
              <a:t>PAULIUS ŠIRVYS </a:t>
            </a:r>
            <a:br>
              <a:rPr lang="lt-LT" sz="4900" b="1" dirty="0" smtClean="0">
                <a:latin typeface="Arial Black" pitchFamily="34" charset="0"/>
                <a:cs typeface="Arial" pitchFamily="34" charset="0"/>
              </a:rPr>
            </a:br>
            <a:r>
              <a:rPr lang="lt-LT" b="1" dirty="0" smtClean="0">
                <a:latin typeface="Arial Black" pitchFamily="34" charset="0"/>
                <a:cs typeface="Arial" pitchFamily="34" charset="0"/>
              </a:rPr>
              <a:t>JĮ PAŽINOJUSIŲJŲ ŠIRDYSE...</a:t>
            </a:r>
            <a:br>
              <a:rPr lang="lt-LT" b="1" dirty="0" smtClean="0">
                <a:latin typeface="Arial Black" pitchFamily="34" charset="0"/>
                <a:cs typeface="Arial" pitchFamily="34" charset="0"/>
              </a:rPr>
            </a:br>
            <a:endParaRPr lang="en-US" dirty="0">
              <a:latin typeface="Arial Black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556792"/>
            <a:ext cx="8686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lt-LT" sz="2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2800" b="1" dirty="0" smtClean="0">
                <a:latin typeface="Arial" pitchFamily="34" charset="0"/>
                <a:cs typeface="Arial" pitchFamily="34" charset="0"/>
              </a:rPr>
              <a:t>Alfas Pakėnas. </a:t>
            </a:r>
            <a:r>
              <a:rPr lang="lt-LT" sz="2800" dirty="0" smtClean="0">
                <a:latin typeface="Arial" pitchFamily="34" charset="0"/>
                <a:cs typeface="Arial" pitchFamily="34" charset="0"/>
              </a:rPr>
              <a:t>Rudeninės </a:t>
            </a:r>
            <a:r>
              <a:rPr lang="lt-LT" sz="2800" dirty="0" err="1" smtClean="0">
                <a:latin typeface="Arial" pitchFamily="34" charset="0"/>
                <a:cs typeface="Arial" pitchFamily="34" charset="0"/>
              </a:rPr>
              <a:t>astros</a:t>
            </a:r>
            <a:r>
              <a:rPr lang="lt-LT" sz="2800" dirty="0" smtClean="0">
                <a:latin typeface="Arial" pitchFamily="34" charset="0"/>
                <a:cs typeface="Arial" pitchFamily="34" charset="0"/>
              </a:rPr>
              <a:t> Pauliui Širviui</a:t>
            </a:r>
          </a:p>
          <a:p>
            <a:pPr>
              <a:buNone/>
            </a:pPr>
            <a:r>
              <a:rPr lang="lt-LT" sz="2800" b="1" dirty="0" smtClean="0">
                <a:latin typeface="Arial" pitchFamily="34" charset="0"/>
                <a:cs typeface="Arial" pitchFamily="34" charset="0"/>
              </a:rPr>
              <a:t>Dangė Širvytė. </a:t>
            </a:r>
            <a:r>
              <a:rPr lang="lt-LT" sz="2800" dirty="0" smtClean="0">
                <a:latin typeface="Arial" pitchFamily="34" charset="0"/>
                <a:cs typeface="Arial" pitchFamily="34" charset="0"/>
              </a:rPr>
              <a:t>Iki šiol jo ilgiuosi</a:t>
            </a:r>
          </a:p>
          <a:p>
            <a:pPr>
              <a:buNone/>
            </a:pPr>
            <a:r>
              <a:rPr lang="lt-LT" sz="2800" b="1" dirty="0" smtClean="0">
                <a:latin typeface="Arial" pitchFamily="34" charset="0"/>
                <a:cs typeface="Arial" pitchFamily="34" charset="0"/>
              </a:rPr>
              <a:t>Birutė </a:t>
            </a:r>
            <a:r>
              <a:rPr lang="lt-LT" sz="2800" b="1" dirty="0" err="1" smtClean="0">
                <a:latin typeface="Arial" pitchFamily="34" charset="0"/>
                <a:cs typeface="Arial" pitchFamily="34" charset="0"/>
              </a:rPr>
              <a:t>Širvienė</a:t>
            </a:r>
            <a:r>
              <a:rPr lang="lt-LT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lt-LT" sz="2800" dirty="0" smtClean="0">
                <a:latin typeface="Arial" pitchFamily="34" charset="0"/>
                <a:cs typeface="Arial" pitchFamily="34" charset="0"/>
              </a:rPr>
              <a:t>Paulius. Artimas ir tolstantis</a:t>
            </a:r>
          </a:p>
          <a:p>
            <a:pPr>
              <a:buNone/>
            </a:pPr>
            <a:r>
              <a:rPr lang="lt-LT" sz="2800" b="1" dirty="0" smtClean="0">
                <a:latin typeface="Arial" pitchFamily="34" charset="0"/>
                <a:cs typeface="Arial" pitchFamily="34" charset="0"/>
              </a:rPr>
              <a:t>Leonas Širvys. </a:t>
            </a:r>
            <a:r>
              <a:rPr lang="lt-LT" sz="2800" dirty="0" smtClean="0">
                <a:latin typeface="Arial" pitchFamily="34" charset="0"/>
                <a:cs typeface="Arial" pitchFamily="34" charset="0"/>
              </a:rPr>
              <a:t>Mano brolis Paulius</a:t>
            </a:r>
          </a:p>
          <a:p>
            <a:pPr>
              <a:buNone/>
            </a:pPr>
            <a:r>
              <a:rPr lang="lt-LT" sz="2800" b="1" dirty="0" err="1" smtClean="0">
                <a:latin typeface="Arial" pitchFamily="34" charset="0"/>
                <a:cs typeface="Arial" pitchFamily="34" charset="0"/>
              </a:rPr>
              <a:t>Alfonsa</a:t>
            </a:r>
            <a:r>
              <a:rPr lang="lt-LT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t-LT" sz="2800" b="1" dirty="0" err="1" smtClean="0">
                <a:latin typeface="Arial" pitchFamily="34" charset="0"/>
                <a:cs typeface="Arial" pitchFamily="34" charset="0"/>
              </a:rPr>
              <a:t>Žegliūnaitė-Liolienė.</a:t>
            </a:r>
            <a:r>
              <a:rPr lang="lt-LT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t-LT" sz="2800" dirty="0" smtClean="0">
                <a:latin typeface="Arial" pitchFamily="34" charset="0"/>
                <a:cs typeface="Arial" pitchFamily="34" charset="0"/>
              </a:rPr>
              <a:t>Nutolę jaunystės aidai</a:t>
            </a:r>
          </a:p>
          <a:p>
            <a:pPr>
              <a:buNone/>
            </a:pPr>
            <a:endParaRPr lang="lt-LT" sz="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lt-LT" dirty="0" smtClean="0"/>
          </a:p>
          <a:p>
            <a:pPr>
              <a:buNone/>
            </a:pPr>
            <a:endParaRPr lang="lt-LT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4820" name="Picture 4" descr="http://www.version.lt/gallery/40/swoosh_feath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653136"/>
            <a:ext cx="8208912" cy="1698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XP\Desktop\skenuotas_dokumentas20121010_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18" y="332656"/>
            <a:ext cx="3970950" cy="6192688"/>
          </a:xfrm>
          <a:prstGeom prst="rect">
            <a:avLst/>
          </a:prstGeom>
          <a:noFill/>
        </p:spPr>
      </p:pic>
      <p:sp>
        <p:nvSpPr>
          <p:cNvPr id="3" name="Stačiakampis 2"/>
          <p:cNvSpPr/>
          <p:nvPr/>
        </p:nvSpPr>
        <p:spPr>
          <a:xfrm>
            <a:off x="4283968" y="548680"/>
            <a:ext cx="5400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lt-LT" sz="20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Alfonsa</a:t>
            </a:r>
            <a:r>
              <a:rPr lang="lt-LT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t-LT" sz="20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Žegliūnaitė-Liolienė</a:t>
            </a:r>
            <a:endParaRPr lang="lt-LT" sz="20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lt-LT" sz="20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lt-LT" sz="20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Nutolę jaunystės aidai</a:t>
            </a:r>
          </a:p>
          <a:p>
            <a:pPr>
              <a:buNone/>
            </a:pPr>
            <a:endParaRPr lang="lt-LT" sz="20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lt-LT" sz="20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lt-LT" sz="20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Nutolo metai bėgdami pro šalį</a:t>
            </a:r>
          </a:p>
          <a:p>
            <a:pPr>
              <a:buNone/>
            </a:pPr>
            <a:r>
              <a:rPr lang="lt-LT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Žaismingas laikas nieko negrąžins</a:t>
            </a:r>
          </a:p>
          <a:p>
            <a:pPr>
              <a:buNone/>
            </a:pPr>
            <a:r>
              <a:rPr lang="lt-LT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Jaunystė nužydėjus jau negali</a:t>
            </a:r>
          </a:p>
          <a:p>
            <a:pPr>
              <a:buNone/>
            </a:pPr>
            <a:r>
              <a:rPr lang="lt-LT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Išvengti dulkių užmaršties.</a:t>
            </a:r>
          </a:p>
          <a:p>
            <a:pPr>
              <a:buNone/>
            </a:pPr>
            <a:endParaRPr lang="lt-LT" sz="2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Šviesūs sapnai prabėgusios jaunystės</a:t>
            </a:r>
          </a:p>
          <a:p>
            <a:pPr>
              <a:buNone/>
            </a:pPr>
            <a:r>
              <a:rPr lang="lt-LT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Miražais žydėjusių dienų</a:t>
            </a:r>
          </a:p>
          <a:p>
            <a:pPr>
              <a:buNone/>
            </a:pPr>
            <a:r>
              <a:rPr lang="lt-LT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Laiko labirintuose paklysta</a:t>
            </a:r>
          </a:p>
          <a:p>
            <a:pPr>
              <a:buNone/>
            </a:pPr>
            <a:r>
              <a:rPr lang="lt-LT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Ir išblunka viskas pamažu.</a:t>
            </a:r>
          </a:p>
          <a:p>
            <a:pPr>
              <a:buNone/>
            </a:pPr>
            <a:endParaRPr lang="lt-LT" sz="20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lt-LT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XP\Desktop\Picture 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1638" y="-301625"/>
            <a:ext cx="9948863" cy="746125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-252536" y="6059495"/>
            <a:ext cx="97210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PAULIUS ŠIRVYS-KRAŠTO ŽMONES TELKIANTIS VARDAS</a:t>
            </a:r>
            <a:endParaRPr kumimoji="0" lang="lt-LT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179512" y="6453336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lt-LT" sz="2000" b="1" dirty="0" smtClean="0">
                <a:latin typeface="Arial" pitchFamily="34" charset="0"/>
                <a:cs typeface="Arial" pitchFamily="34" charset="0"/>
              </a:rPr>
              <a:t>Daiva </a:t>
            </a:r>
            <a:r>
              <a:rPr lang="lt-LT" sz="2000" b="1" dirty="0" err="1" smtClean="0">
                <a:latin typeface="Arial" pitchFamily="34" charset="0"/>
                <a:cs typeface="Arial" pitchFamily="34" charset="0"/>
              </a:rPr>
              <a:t>Vilkickienė...mano</a:t>
            </a:r>
            <a:r>
              <a:rPr lang="lt-LT" sz="2000" b="1" dirty="0" smtClean="0">
                <a:latin typeface="Arial" pitchFamily="34" charset="0"/>
                <a:cs typeface="Arial" pitchFamily="34" charset="0"/>
              </a:rPr>
              <a:t> žemė čia, mano draugai, mano broliai...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sz="4900" b="1" dirty="0" smtClean="0">
                <a:latin typeface="Arial Black" pitchFamily="34" charset="0"/>
              </a:rPr>
              <a:t>ANTANAS VIENAŽINDYS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5298" name="Picture 2" descr="C:\Documents and Settings\XP\Desktop\skenuotas_dokumentas20121009_00000 (2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25538"/>
            <a:ext cx="3816424" cy="5256212"/>
          </a:xfrm>
          <a:prstGeom prst="rect">
            <a:avLst/>
          </a:prstGeom>
          <a:noFill/>
        </p:spPr>
      </p:pic>
      <p:sp>
        <p:nvSpPr>
          <p:cNvPr id="5" name="Stačiakampis 4"/>
          <p:cNvSpPr/>
          <p:nvPr/>
        </p:nvSpPr>
        <p:spPr>
          <a:xfrm>
            <a:off x="251520" y="1028343"/>
            <a:ext cx="51845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lt-LT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Daiva </a:t>
            </a:r>
            <a:r>
              <a:rPr lang="lt-LT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Vilkickienė</a:t>
            </a:r>
            <a:r>
              <a:rPr lang="lt-LT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„Angelo palytėta...“  </a:t>
            </a:r>
          </a:p>
          <a:p>
            <a:pPr>
              <a:buNone/>
            </a:pPr>
            <a:endParaRPr lang="lt-LT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lt-LT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lt-LT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Ir tegul krauju pražysta Rožė</a:t>
            </a:r>
          </a:p>
          <a:p>
            <a:pPr>
              <a:buNone/>
            </a:pPr>
            <a:r>
              <a:rPr lang="lt-LT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Vienišo Vienužio eilėse-</a:t>
            </a:r>
          </a:p>
          <a:p>
            <a:pPr>
              <a:buNone/>
            </a:pPr>
            <a:r>
              <a:rPr lang="lt-LT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Ir byloja apie didį grožį,</a:t>
            </a:r>
          </a:p>
          <a:p>
            <a:pPr>
              <a:buNone/>
            </a:pPr>
            <a:r>
              <a:rPr lang="lt-LT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Kurį slepia Lietuvos dvasia,</a:t>
            </a:r>
          </a:p>
          <a:p>
            <a:pPr>
              <a:buNone/>
            </a:pPr>
            <a:r>
              <a:rPr lang="lt-LT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Apie meilę,</a:t>
            </a:r>
          </a:p>
          <a:p>
            <a:pPr>
              <a:buNone/>
            </a:pPr>
            <a:r>
              <a:rPr lang="lt-LT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	didelę ir taurią,</a:t>
            </a:r>
          </a:p>
          <a:p>
            <a:pPr>
              <a:buNone/>
            </a:pPr>
            <a:r>
              <a:rPr lang="lt-LT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Amžiną...</a:t>
            </a:r>
          </a:p>
          <a:p>
            <a:pPr>
              <a:buNone/>
            </a:pPr>
            <a:r>
              <a:rPr lang="lt-LT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			Vienužio</a:t>
            </a:r>
          </a:p>
          <a:p>
            <a:pPr>
              <a:buNone/>
            </a:pPr>
            <a:r>
              <a:rPr lang="lt-LT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			amžinos</a:t>
            </a:r>
          </a:p>
          <a:p>
            <a:pPr>
              <a:buNone/>
            </a:pPr>
            <a:r>
              <a:rPr lang="lt-LT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Lyrikos	</a:t>
            </a:r>
          </a:p>
          <a:p>
            <a:pPr>
              <a:buNone/>
            </a:pPr>
            <a:r>
              <a:rPr lang="lt-LT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	lietuviškoji</a:t>
            </a:r>
          </a:p>
          <a:p>
            <a:pPr>
              <a:buNone/>
            </a:pPr>
            <a:r>
              <a:rPr lang="lt-LT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		Laura</a:t>
            </a:r>
          </a:p>
          <a:p>
            <a:pPr>
              <a:buNone/>
            </a:pPr>
            <a:r>
              <a:rPr lang="lt-LT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Rožė bus-</a:t>
            </a:r>
          </a:p>
          <a:p>
            <a:pPr>
              <a:buNone/>
            </a:pPr>
            <a:r>
              <a:rPr lang="lt-LT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	ir amžinai dainuos</a:t>
            </a:r>
          </a:p>
          <a:p>
            <a:pPr>
              <a:buNone/>
            </a:pPr>
            <a:r>
              <a:rPr lang="lt-LT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	( Mieželaitis E. Vienužis</a:t>
            </a:r>
            <a:r>
              <a:rPr lang="lt-LT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t-LT" sz="4400" b="1" dirty="0" smtClean="0">
                <a:latin typeface="Arial Black" pitchFamily="34" charset="0"/>
              </a:rPr>
              <a:t>MATILDA OLKINAITĖ</a:t>
            </a:r>
            <a:r>
              <a:rPr lang="en-US" sz="4400" dirty="0" smtClean="0">
                <a:latin typeface="Arial Black" pitchFamily="34" charset="0"/>
              </a:rPr>
              <a:t/>
            </a:r>
            <a:br>
              <a:rPr lang="en-US" sz="4400" dirty="0" smtClean="0">
                <a:latin typeface="Arial Black" pitchFamily="34" charset="0"/>
              </a:rPr>
            </a:br>
            <a:endParaRPr lang="en-US" sz="4400" dirty="0"/>
          </a:p>
        </p:txBody>
      </p:sp>
      <p:pic>
        <p:nvPicPr>
          <p:cNvPr id="53250" name="Picture 2" descr="C:\Documents and Settings\XP\Desktop\CCI20121010_00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38869"/>
            <a:ext cx="3744416" cy="5298703"/>
          </a:xfrm>
          <a:prstGeom prst="rect">
            <a:avLst/>
          </a:prstGeom>
          <a:noFill/>
        </p:spPr>
      </p:pic>
      <p:sp>
        <p:nvSpPr>
          <p:cNvPr id="6" name="Stačiakampis 5"/>
          <p:cNvSpPr/>
          <p:nvPr/>
        </p:nvSpPr>
        <p:spPr>
          <a:xfrm>
            <a:off x="4788024" y="1196752"/>
            <a:ext cx="38164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lt-LT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Per pasaulį aš keliauju.</a:t>
            </a:r>
            <a:endParaRPr lang="en-US" sz="1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Su manimi keliauja minios.</a:t>
            </a:r>
            <a:br>
              <a:rPr lang="lt-LT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lt-LT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Mano dienos, mano naktys,</a:t>
            </a:r>
            <a:endParaRPr lang="en-US" sz="1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Lyg keliaujantis žvaigždynas.</a:t>
            </a:r>
            <a:endParaRPr lang="en-US" sz="1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Aš matau-suklupo minios,</a:t>
            </a:r>
            <a:endParaRPr lang="en-US" sz="1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Aš girdžiu-pravirko naktys.</a:t>
            </a:r>
            <a:endParaRPr lang="en-US" sz="1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Per pasaulį aš keliauju</a:t>
            </a:r>
            <a:endParaRPr lang="en-US" sz="1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Ir sapnuoju keistą sapną.</a:t>
            </a:r>
            <a:endParaRPr lang="en-US" sz="1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Tarp įkalintų smėlynų</a:t>
            </a:r>
            <a:endParaRPr lang="en-US" sz="1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Vieniša oazė laukia.</a:t>
            </a:r>
            <a:endParaRPr lang="en-US" sz="1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Slenka vilkstinės pro šalį</a:t>
            </a:r>
            <a:endParaRPr lang="en-US" sz="1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Ir padangėj saulė plaukia.</a:t>
            </a:r>
            <a:endParaRPr lang="en-US" sz="1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Ir ištroškę, ir išvargę</a:t>
            </a:r>
            <a:endParaRPr lang="en-US" sz="1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Slenka jie per klonį platų.</a:t>
            </a:r>
            <a:endParaRPr lang="en-US" sz="1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Taip arti žalia oazė-</a:t>
            </a:r>
            <a:endParaRPr lang="en-US" sz="1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Akys žiūri ir-nemato....</a:t>
            </a:r>
            <a:endParaRPr lang="en-US" sz="1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Jis atėjo per smėlynus</a:t>
            </a:r>
            <a:endParaRPr lang="en-US" sz="1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Nešė meilę, nešė širdį-</a:t>
            </a:r>
            <a:endParaRPr lang="en-US" sz="1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Ir parodė jiems šaltinį,</a:t>
            </a:r>
            <a:endParaRPr lang="en-US" sz="1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Ir ištroškusius pagirdė.</a:t>
            </a:r>
            <a:endParaRPr lang="en-US" sz="1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Aš dabar rami keliauju</a:t>
            </a:r>
            <a:endParaRPr lang="en-US" sz="1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Ir per kančią, ir per naktį.</a:t>
            </a:r>
            <a:endParaRPr lang="en-US" sz="1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Klumpa minios. Verkia minios.</a:t>
            </a:r>
            <a:endParaRPr lang="en-US" sz="1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Aš-sanuoju keistą sapną-</a:t>
            </a:r>
            <a:endParaRPr lang="en-US" sz="1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XP\Desktop\skenuotas_dokumentas20121010_00000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6250" y="116632"/>
            <a:ext cx="9057750" cy="6480720"/>
          </a:xfrm>
          <a:prstGeom prst="rect">
            <a:avLst/>
          </a:prstGeom>
          <a:noFill/>
        </p:spPr>
      </p:pic>
      <p:sp>
        <p:nvSpPr>
          <p:cNvPr id="4" name="Stačiakampis 3"/>
          <p:cNvSpPr/>
          <p:nvPr/>
        </p:nvSpPr>
        <p:spPr>
          <a:xfrm>
            <a:off x="899592" y="620688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 smtClean="0">
                <a:latin typeface="Arial Black" pitchFamily="34" charset="0"/>
                <a:cs typeface="Arial" pitchFamily="34" charset="0"/>
              </a:rPr>
              <a:t>Prisiminimai apie Matildą </a:t>
            </a:r>
            <a:r>
              <a:rPr lang="lt-LT" sz="2800" b="1" dirty="0" err="1" smtClean="0">
                <a:latin typeface="Arial Black" pitchFamily="34" charset="0"/>
                <a:cs typeface="Arial" pitchFamily="34" charset="0"/>
              </a:rPr>
              <a:t>Olkinaitę</a:t>
            </a:r>
            <a:r>
              <a:rPr lang="lt-LT" sz="2800" b="1" dirty="0" smtClean="0">
                <a:latin typeface="Arial Black" pitchFamily="34" charset="0"/>
                <a:cs typeface="Arial" pitchFamily="34" charset="0"/>
              </a:rPr>
              <a:t>, </a:t>
            </a:r>
          </a:p>
          <a:p>
            <a:r>
              <a:rPr lang="lt-LT" sz="2800" b="1" dirty="0" smtClean="0">
                <a:latin typeface="Arial" pitchFamily="34" charset="0"/>
                <a:cs typeface="Arial" pitchFamily="34" charset="0"/>
              </a:rPr>
              <a:t>Violeta </a:t>
            </a:r>
            <a:r>
              <a:rPr lang="lt-LT" sz="2800" b="1" dirty="0" err="1" smtClean="0">
                <a:latin typeface="Arial" pitchFamily="34" charset="0"/>
                <a:cs typeface="Arial" pitchFamily="34" charset="0"/>
              </a:rPr>
              <a:t>Aleknienė</a:t>
            </a:r>
            <a:endParaRPr lang="lt-LT" sz="2800" b="1" dirty="0" smtClean="0">
              <a:latin typeface="Arial" pitchFamily="34" charset="0"/>
              <a:cs typeface="Arial" pitchFamily="34" charset="0"/>
            </a:endParaRPr>
          </a:p>
          <a:p>
            <a:endParaRPr lang="lt-LT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lt-LT" sz="2800" b="1" dirty="0" smtClean="0">
                <a:latin typeface="Arial Black" pitchFamily="34" charset="0"/>
                <a:cs typeface="Arial" pitchFamily="34" charset="0"/>
              </a:rPr>
              <a:t>MATILDA OLKINAITĖ </a:t>
            </a:r>
            <a:r>
              <a:rPr lang="lt-LT" sz="2800" b="1" dirty="0" smtClean="0">
                <a:latin typeface="Arial" pitchFamily="34" charset="0"/>
                <a:cs typeface="Arial" pitchFamily="34" charset="0"/>
              </a:rPr>
              <a:t>(1921-1941)</a:t>
            </a:r>
          </a:p>
          <a:p>
            <a:r>
              <a:rPr lang="lt-LT" sz="2800" b="1" dirty="0" smtClean="0">
                <a:latin typeface="Arial" pitchFamily="34" charset="0"/>
                <a:cs typeface="Arial" pitchFamily="34" charset="0"/>
              </a:rPr>
              <a:t>DIENORAŠTIS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Žygis">
  <a:themeElements>
    <a:clrScheme name="Žygi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Žygi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Žygi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1460</TotalTime>
  <Words>1610</Words>
  <Application>Microsoft Office PowerPoint</Application>
  <PresentationFormat>Demonstracija ekrane (4:3)</PresentationFormat>
  <Paragraphs>430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36</vt:i4>
      </vt:variant>
    </vt:vector>
  </HeadingPairs>
  <TitlesOfParts>
    <vt:vector size="37" baseType="lpstr">
      <vt:lpstr>Žygis</vt:lpstr>
      <vt:lpstr>Skaidrė 1</vt:lpstr>
      <vt:lpstr>LITERATŪRINĖ RYTŲ AUKŠTATIJA </vt:lpstr>
      <vt:lpstr>Skaidrė 3</vt:lpstr>
      <vt:lpstr> PAULIUS ŠIRVYS  JĮ PAŽINOJUSIŲJŲ ŠIRDYSE... </vt:lpstr>
      <vt:lpstr>Skaidrė 5</vt:lpstr>
      <vt:lpstr>Skaidrė 6</vt:lpstr>
      <vt:lpstr>ANTANAS VIENAŽINDYS   </vt:lpstr>
      <vt:lpstr>MATILDA OLKINAITĖ </vt:lpstr>
      <vt:lpstr>Skaidrė 9</vt:lpstr>
      <vt:lpstr>ELENA  MEZGINAITĖ </vt:lpstr>
      <vt:lpstr>  Elenos Mezginaitės atminimui </vt:lpstr>
      <vt:lpstr>ALFONSAS KELIUOTIS </vt:lpstr>
      <vt:lpstr>ALFONSAS KELIUOTIS – iškili asmenybė,  pasislėpusi po kukliu gimnazijos Mokytojo kostiumu</vt:lpstr>
      <vt:lpstr>nEPELNYTAI  PRIMIRŠTI... </vt:lpstr>
      <vt:lpstr>Skaidrė 15</vt:lpstr>
      <vt:lpstr>Skaidrė 16</vt:lpstr>
      <vt:lpstr>Skaidrė 17</vt:lpstr>
      <vt:lpstr>JUOZUI  TUMUI -VAIŽGANTUI –  140 </vt:lpstr>
      <vt:lpstr>ČESLOVUI MILOŠUI-100</vt:lpstr>
      <vt:lpstr>JUOZUI KELIUOČIUI-105</vt:lpstr>
      <vt:lpstr>Skaidrė 21</vt:lpstr>
      <vt:lpstr>Kraštiečių kūryba </vt:lpstr>
      <vt:lpstr>Rajono literatų klubo „Vaivorykštė“ kūrybOS PUSLAPIAI</vt:lpstr>
      <vt:lpstr>ŽuRNALO SVEČIŲ KŪRYBA</vt:lpstr>
      <vt:lpstr>Poezijos pavasarių , vykusių Rokiškio krašte,  svečių kūryba</vt:lpstr>
      <vt:lpstr>LITERATŪRINIAI ATRADIMAI  IR STAIGMENOS</vt:lpstr>
      <vt:lpstr>Skaidrė 27</vt:lpstr>
      <vt:lpstr>Skaidrė 28</vt:lpstr>
      <vt:lpstr>KURIANTIS JAUNIMAS</vt:lpstr>
      <vt:lpstr>GROŽINĖS LITERATŪROS VERTIMAI</vt:lpstr>
      <vt:lpstr>Skaidrė 31</vt:lpstr>
      <vt:lpstr>  REDA  KISELYTĖ.  pokalbiai su laureatais </vt:lpstr>
      <vt:lpstr>Skaidrė 33</vt:lpstr>
      <vt:lpstr>lITERATŪRINĖS KŪRYBOS RECENZIJOS</vt:lpstr>
      <vt:lpstr>pASTABOS. PAMĄSTYMAI. KŪRĖJŲ PRISTATYMAI</vt:lpstr>
      <vt:lpstr> 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Skaidrė 1</dc:title>
  <dc:creator> </dc:creator>
  <cp:lastModifiedBy> </cp:lastModifiedBy>
  <cp:revision>167</cp:revision>
  <dcterms:created xsi:type="dcterms:W3CDTF">2012-10-09T06:41:38Z</dcterms:created>
  <dcterms:modified xsi:type="dcterms:W3CDTF">2012-10-18T08:21:55Z</dcterms:modified>
</cp:coreProperties>
</file>